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slideLayouts/slideLayout13.xml" ContentType="application/vnd.openxmlformats-officedocument.presentationml.slideLayout+xml"/>
  <Override PartName="/ppt/theme/theme3.xml" ContentType="application/vnd.openxmlformats-officedocument.theme+xml"/>
  <Override PartName="/ppt/tags/tag2.xml" ContentType="application/vnd.openxmlformats-officedocument.presentationml.tags+xml"/>
  <Override PartName="/ppt/slideLayouts/slideLayout14.xml" ContentType="application/vnd.openxmlformats-officedocument.presentationml.slideLayout+xml"/>
  <Override PartName="/ppt/theme/theme4.xml" ContentType="application/vnd.openxmlformats-officedocument.theme+xml"/>
  <Override PartName="/ppt/tags/tag3.xml" ContentType="application/vnd.openxmlformats-officedocument.presentationml.tags+xml"/>
  <Override PartName="/ppt/slideLayouts/slideLayout15.xml" ContentType="application/vnd.openxmlformats-officedocument.presentationml.slideLayout+xml"/>
  <Override PartName="/ppt/theme/theme5.xml" ContentType="application/vnd.openxmlformats-officedocument.theme+xml"/>
  <Override PartName="/ppt/tags/tag4.xml" ContentType="application/vnd.openxmlformats-officedocument.presentationml.tags+xml"/>
  <Override PartName="/ppt/slideLayouts/slideLayout16.xml" ContentType="application/vnd.openxmlformats-officedocument.presentationml.slideLayout+xml"/>
  <Override PartName="/ppt/theme/theme6.xml" ContentType="application/vnd.openxmlformats-officedocument.theme+xml"/>
  <Override PartName="/ppt/tags/tag5.xml" ContentType="application/vnd.openxmlformats-officedocument.presentationml.tags+xml"/>
  <Override PartName="/ppt/slideLayouts/slideLayout17.xml" ContentType="application/vnd.openxmlformats-officedocument.presentationml.slideLayout+xml"/>
  <Override PartName="/ppt/theme/theme7.xml" ContentType="application/vnd.openxmlformats-officedocument.theme+xml"/>
  <Override PartName="/ppt/tags/tag6.xml" ContentType="application/vnd.openxmlformats-officedocument.presentationml.tags+xml"/>
  <Override PartName="/ppt/slideLayouts/slideLayout18.xml" ContentType="application/vnd.openxmlformats-officedocument.presentationml.slideLayout+xml"/>
  <Override PartName="/ppt/theme/theme8.xml" ContentType="application/vnd.openxmlformats-officedocument.theme+xml"/>
  <Override PartName="/ppt/tags/tag7.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9.xml" ContentType="application/vnd.openxmlformats-officedocument.theme+xml"/>
  <Override PartName="/ppt/tags/tag8.xml" ContentType="application/vnd.openxmlformats-officedocument.presentationml.tags+xml"/>
  <Override PartName="/ppt/theme/theme10.xml" ContentType="application/vnd.openxmlformats-officedocument.theme+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notesSlides/notesSlide1.xml" ContentType="application/vnd.openxmlformats-officedocument.presentationml.notesSlide+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notesSlides/notesSlide2.xml" ContentType="application/vnd.openxmlformats-officedocument.presentationml.notesSlide+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notesSlides/notesSlide3.xml" ContentType="application/vnd.openxmlformats-officedocument.presentationml.notesSlide+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notesSlides/notesSlide4.xml" ContentType="application/vnd.openxmlformats-officedocument.presentationml.notesSlide+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49" r:id="rId2"/>
    <p:sldMasterId id="2147483650" r:id="rId3"/>
    <p:sldMasterId id="2147483651" r:id="rId4"/>
    <p:sldMasterId id="2147483652" r:id="rId5"/>
    <p:sldMasterId id="2147483654" r:id="rId6"/>
    <p:sldMasterId id="2147483655" r:id="rId7"/>
    <p:sldMasterId id="2147483656" r:id="rId8"/>
    <p:sldMasterId id="2147483657" r:id="rId9"/>
  </p:sldMasterIdLst>
  <p:notesMasterIdLst>
    <p:notesMasterId r:id="rId22"/>
  </p:notesMasterIdLst>
  <p:sldIdLst>
    <p:sldId id="257" r:id="rId10"/>
    <p:sldId id="258" r:id="rId11"/>
    <p:sldId id="259" r:id="rId12"/>
    <p:sldId id="267" r:id="rId13"/>
    <p:sldId id="260" r:id="rId14"/>
    <p:sldId id="262" r:id="rId15"/>
    <p:sldId id="268" r:id="rId16"/>
    <p:sldId id="263" r:id="rId17"/>
    <p:sldId id="264" r:id="rId18"/>
    <p:sldId id="274" r:id="rId19"/>
    <p:sldId id="269" r:id="rId20"/>
    <p:sldId id="265" r:id="rId21"/>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C615C04C-9208-4125-B2CB-88A49E34FE94}">
          <p14:sldIdLst>
            <p14:sldId id="257"/>
            <p14:sldId id="258"/>
            <p14:sldId id="259"/>
            <p14:sldId id="267"/>
            <p14:sldId id="260"/>
            <p14:sldId id="262"/>
            <p14:sldId id="268"/>
            <p14:sldId id="263"/>
            <p14:sldId id="264"/>
            <p14:sldId id="274"/>
          </p14:sldIdLst>
        </p14:section>
        <p14:section name="Time Permitting" id="{D28FE502-F476-49F3-99B3-5982335C4FA2}">
          <p14:sldIdLst>
            <p14:sldId id="269"/>
            <p14:sldId id="265"/>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512"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4.xml"/><Relationship Id="rId18" Type="http://schemas.openxmlformats.org/officeDocument/2006/relationships/slide" Target="slides/slide9.xml"/><Relationship Id="rId26"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slide" Target="slides/slide12.xml"/><Relationship Id="rId7" Type="http://schemas.openxmlformats.org/officeDocument/2006/relationships/slideMaster" Target="slideMasters/slideMaster7.xml"/><Relationship Id="rId12" Type="http://schemas.openxmlformats.org/officeDocument/2006/relationships/slide" Target="slides/slide3.xml"/><Relationship Id="rId17" Type="http://schemas.openxmlformats.org/officeDocument/2006/relationships/slide" Target="slides/slide8.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7.xml"/><Relationship Id="rId20" Type="http://schemas.openxmlformats.org/officeDocument/2006/relationships/slide" Target="slides/slide1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2.xml"/><Relationship Id="rId24"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6.xml"/><Relationship Id="rId23" Type="http://schemas.openxmlformats.org/officeDocument/2006/relationships/presProps" Target="presProps.xml"/><Relationship Id="rId10" Type="http://schemas.openxmlformats.org/officeDocument/2006/relationships/slide" Target="slides/slide1.xml"/><Relationship Id="rId19" Type="http://schemas.openxmlformats.org/officeDocument/2006/relationships/slide" Target="slides/slide10.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5.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0.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FEEDBA45-282D-4463-84A4-B33F03362AB8}" type="datetimeFigureOut">
              <a:rPr lang="en-US" smtClean="0"/>
              <a:t>2/28/2026</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075B6483-3533-42A2-880D-508EA3200534}" type="slidenum">
              <a:rPr lang="en-US" smtClean="0"/>
              <a:t>‹#›</a:t>
            </a:fld>
            <a:endParaRPr lang="en-US"/>
          </a:p>
        </p:txBody>
      </p:sp>
    </p:spTree>
    <p:extLst>
      <p:ext uri="{BB962C8B-B14F-4D97-AF65-F5344CB8AC3E}">
        <p14:creationId xmlns:p14="http://schemas.microsoft.com/office/powerpoint/2010/main" val="25750013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2"/>
          <p:cNvSpPr>
            <a:spLocks noGrp="1"/>
          </p:cNvSpPr>
          <p:nvPr>
            <p:ph type="body"/>
          </p:nvPr>
        </p:nvSpPr>
        <p:spPr/>
        <p:txBody>
          <a:bodyPr/>
          <a:lstStyle/>
          <a:p>
            <a:r>
              <a:t>This agenda outlines the key topics for the Women’s Leadership Conference presentation on how to network after being laid off. We will start by assessing where attendees are in their layoff process, then explore the difficulties faced, especially in explaining what happened. Next, we will discuss how to create a clear statement of fact about one’s layoff situation. The Outreach Framework will provide a structured approach to networking. We will then cover actionable next steps for moving forward, followed by sharing the best advice about unexpected support from others. Finally, contact information for Robin Merle will be provided for ongoing connection and support.</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defTabSz="465887">
              <a:defRPr/>
            </a:pPr>
            <a:fld id="{BCC20235-DE1E-0E43-AF47-418E280831CB}" type="slidenum">
              <a:rPr lang="en-US">
                <a:solidFill>
                  <a:prstClr val="black"/>
                </a:solidFill>
                <a:latin typeface="Aptos" panose="02110004020202020204"/>
              </a:rPr>
              <a:pPr defTabSz="465887">
                <a:defRPr/>
              </a:pPr>
              <a:t>5</a:t>
            </a:fld>
            <a:endParaRPr lang="en-US">
              <a:solidFill>
                <a:prstClr val="black"/>
              </a:solidFill>
              <a:latin typeface="Aptos" panose="02110004020202020204"/>
            </a:endParaRPr>
          </a:p>
        </p:txBody>
      </p:sp>
    </p:spTree>
    <p:extLst>
      <p:ext uri="{BB962C8B-B14F-4D97-AF65-F5344CB8AC3E}">
        <p14:creationId xmlns:p14="http://schemas.microsoft.com/office/powerpoint/2010/main" val="39600305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75B6483-3533-42A2-880D-508EA3200534}" type="slidenum">
              <a:rPr lang="en-US" smtClean="0"/>
              <a:t>8</a:t>
            </a:fld>
            <a:endParaRPr lang="en-US"/>
          </a:p>
        </p:txBody>
      </p:sp>
    </p:spTree>
    <p:extLst>
      <p:ext uri="{BB962C8B-B14F-4D97-AF65-F5344CB8AC3E}">
        <p14:creationId xmlns:p14="http://schemas.microsoft.com/office/powerpoint/2010/main" val="13331029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7"/>
        <p:cNvGrpSpPr/>
        <p:nvPr/>
      </p:nvGrpSpPr>
      <p:grpSpPr>
        <a:xfrm>
          <a:off x="0" y="0"/>
          <a:ext cx="0" cy="0"/>
          <a:chOff x="0" y="0"/>
          <a:chExt cx="0" cy="0"/>
        </a:xfrm>
      </p:grpSpPr>
      <p:sp>
        <p:nvSpPr>
          <p:cNvPr id="368" name="Google Shape;368;p19:notes"/>
          <p:cNvSpPr txBox="1">
            <a:spLocks noGrp="1"/>
          </p:cNvSpPr>
          <p:nvPr>
            <p:ph type="body" idx="1"/>
          </p:nvPr>
        </p:nvSpPr>
        <p:spPr>
          <a:xfrm>
            <a:off x="732544" y="4564211"/>
            <a:ext cx="5860348" cy="4323988"/>
          </a:xfrm>
          <a:prstGeom prst="rect">
            <a:avLst/>
          </a:prstGeom>
        </p:spPr>
        <p:txBody>
          <a:bodyPr spcFirstLastPara="1" wrap="square" lIns="96736" tIns="96736" rIns="96736" bIns="96736" anchor="t" anchorCtr="0">
            <a:noAutofit/>
          </a:bodyPr>
          <a:lstStyle/>
          <a:p>
            <a:endParaRPr/>
          </a:p>
        </p:txBody>
      </p:sp>
      <p:sp>
        <p:nvSpPr>
          <p:cNvPr id="369" name="Google Shape;369;p19:notes"/>
          <p:cNvSpPr>
            <a:spLocks noGrp="1" noRot="1" noChangeAspect="1"/>
          </p:cNvSpPr>
          <p:nvPr>
            <p:ph type="sldImg" idx="2"/>
          </p:nvPr>
        </p:nvSpPr>
        <p:spPr>
          <a:xfrm>
            <a:off x="457200" y="719138"/>
            <a:ext cx="6410325" cy="3605212"/>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49435A-55E9-8F45-6B58-154BCE0E874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F2D9D54-B0FD-D8F1-5AED-BE031481620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E0CF1CA-E295-9092-D96C-12B152A26FC5}"/>
              </a:ext>
            </a:extLst>
          </p:cNvPr>
          <p:cNvSpPr>
            <a:spLocks noGrp="1"/>
          </p:cNvSpPr>
          <p:nvPr>
            <p:ph type="dt" sz="half" idx="10"/>
          </p:nvPr>
        </p:nvSpPr>
        <p:spPr/>
        <p:txBody>
          <a:bodyPr/>
          <a:lstStyle/>
          <a:p>
            <a:fld id="{DB1FAD44-F6D0-4C7C-8206-F45DB611304A}" type="datetimeFigureOut">
              <a:rPr lang="en-US" smtClean="0"/>
              <a:t>2/28/2026</a:t>
            </a:fld>
            <a:endParaRPr lang="en-US"/>
          </a:p>
        </p:txBody>
      </p:sp>
      <p:sp>
        <p:nvSpPr>
          <p:cNvPr id="5" name="Footer Placeholder 4">
            <a:extLst>
              <a:ext uri="{FF2B5EF4-FFF2-40B4-BE49-F238E27FC236}">
                <a16:creationId xmlns:a16="http://schemas.microsoft.com/office/drawing/2014/main" id="{EBBB803B-F6D5-EBBB-339F-B0EE749881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366EA5D-DD50-5B0F-2908-056C9C79F960}"/>
              </a:ext>
            </a:extLst>
          </p:cNvPr>
          <p:cNvSpPr>
            <a:spLocks noGrp="1"/>
          </p:cNvSpPr>
          <p:nvPr>
            <p:ph type="sldNum" sz="quarter" idx="12"/>
          </p:nvPr>
        </p:nvSpPr>
        <p:spPr/>
        <p:txBody>
          <a:bodyPr/>
          <a:lstStyle/>
          <a:p>
            <a:fld id="{9C4A734A-3B2A-47ED-9FBD-81CFB3E93756}" type="slidenum">
              <a:rPr lang="en-US" smtClean="0"/>
              <a:t>‹#›</a:t>
            </a:fld>
            <a:endParaRPr lang="en-US"/>
          </a:p>
        </p:txBody>
      </p:sp>
    </p:spTree>
    <p:extLst>
      <p:ext uri="{BB962C8B-B14F-4D97-AF65-F5344CB8AC3E}">
        <p14:creationId xmlns:p14="http://schemas.microsoft.com/office/powerpoint/2010/main" val="9453813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8F38D4-802D-9DE8-F7C1-E58C0EF6D03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AF4919A-F9BC-89EA-1B14-3AA84A1397E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0571C79-B3F1-FC81-D523-4328D481B24D}"/>
              </a:ext>
            </a:extLst>
          </p:cNvPr>
          <p:cNvSpPr>
            <a:spLocks noGrp="1"/>
          </p:cNvSpPr>
          <p:nvPr>
            <p:ph type="dt" sz="half" idx="10"/>
          </p:nvPr>
        </p:nvSpPr>
        <p:spPr/>
        <p:txBody>
          <a:bodyPr/>
          <a:lstStyle/>
          <a:p>
            <a:fld id="{DB1FAD44-F6D0-4C7C-8206-F45DB611304A}" type="datetimeFigureOut">
              <a:rPr lang="en-US" smtClean="0"/>
              <a:t>2/28/2026</a:t>
            </a:fld>
            <a:endParaRPr lang="en-US"/>
          </a:p>
        </p:txBody>
      </p:sp>
      <p:sp>
        <p:nvSpPr>
          <p:cNvPr id="5" name="Footer Placeholder 4">
            <a:extLst>
              <a:ext uri="{FF2B5EF4-FFF2-40B4-BE49-F238E27FC236}">
                <a16:creationId xmlns:a16="http://schemas.microsoft.com/office/drawing/2014/main" id="{CE7E8E5F-375B-200E-FA6C-EC2BF7CEC3D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17DF49-6CAC-5060-029D-5E74D80D92F6}"/>
              </a:ext>
            </a:extLst>
          </p:cNvPr>
          <p:cNvSpPr>
            <a:spLocks noGrp="1"/>
          </p:cNvSpPr>
          <p:nvPr>
            <p:ph type="sldNum" sz="quarter" idx="12"/>
          </p:nvPr>
        </p:nvSpPr>
        <p:spPr/>
        <p:txBody>
          <a:bodyPr/>
          <a:lstStyle/>
          <a:p>
            <a:fld id="{9C4A734A-3B2A-47ED-9FBD-81CFB3E93756}" type="slidenum">
              <a:rPr lang="en-US" smtClean="0"/>
              <a:t>‹#›</a:t>
            </a:fld>
            <a:endParaRPr lang="en-US"/>
          </a:p>
        </p:txBody>
      </p:sp>
    </p:spTree>
    <p:extLst>
      <p:ext uri="{BB962C8B-B14F-4D97-AF65-F5344CB8AC3E}">
        <p14:creationId xmlns:p14="http://schemas.microsoft.com/office/powerpoint/2010/main" val="3202004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1BE04BC-C8D1-311C-73D9-DB39B45B9B9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F9820DD-03AF-F102-1ED0-097BF19B1E5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C53B428-4D1F-8E65-F47E-3B4940A03DAD}"/>
              </a:ext>
            </a:extLst>
          </p:cNvPr>
          <p:cNvSpPr>
            <a:spLocks noGrp="1"/>
          </p:cNvSpPr>
          <p:nvPr>
            <p:ph type="dt" sz="half" idx="10"/>
          </p:nvPr>
        </p:nvSpPr>
        <p:spPr/>
        <p:txBody>
          <a:bodyPr/>
          <a:lstStyle/>
          <a:p>
            <a:fld id="{DB1FAD44-F6D0-4C7C-8206-F45DB611304A}" type="datetimeFigureOut">
              <a:rPr lang="en-US" smtClean="0"/>
              <a:t>2/28/2026</a:t>
            </a:fld>
            <a:endParaRPr lang="en-US"/>
          </a:p>
        </p:txBody>
      </p:sp>
      <p:sp>
        <p:nvSpPr>
          <p:cNvPr id="5" name="Footer Placeholder 4">
            <a:extLst>
              <a:ext uri="{FF2B5EF4-FFF2-40B4-BE49-F238E27FC236}">
                <a16:creationId xmlns:a16="http://schemas.microsoft.com/office/drawing/2014/main" id="{A15ADFDB-290E-6A46-A0D5-AB6DE1E0C83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D0FEBDC-38DC-4FB0-1370-1C24D47D3558}"/>
              </a:ext>
            </a:extLst>
          </p:cNvPr>
          <p:cNvSpPr>
            <a:spLocks noGrp="1"/>
          </p:cNvSpPr>
          <p:nvPr>
            <p:ph type="sldNum" sz="quarter" idx="12"/>
          </p:nvPr>
        </p:nvSpPr>
        <p:spPr/>
        <p:txBody>
          <a:bodyPr/>
          <a:lstStyle/>
          <a:p>
            <a:fld id="{9C4A734A-3B2A-47ED-9FBD-81CFB3E93756}" type="slidenum">
              <a:rPr lang="en-US" smtClean="0"/>
              <a:t>‹#›</a:t>
            </a:fld>
            <a:endParaRPr lang="en-US"/>
          </a:p>
        </p:txBody>
      </p:sp>
    </p:spTree>
    <p:extLst>
      <p:ext uri="{BB962C8B-B14F-4D97-AF65-F5344CB8AC3E}">
        <p14:creationId xmlns:p14="http://schemas.microsoft.com/office/powerpoint/2010/main" val="5112747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605281"/>
            <a:ext cx="6400800" cy="3190240"/>
          </a:xfrm>
        </p:spPr>
        <p:txBody>
          <a:bodyPr anchor="b"/>
          <a:lstStyle>
            <a:lvl1pPr algn="l">
              <a:defRPr sz="6000"/>
            </a:lvl1pPr>
          </a:lstStyle>
          <a:p>
            <a:r>
              <a:rPr lang="en-US"/>
              <a:t>Click to edit Master title style</a:t>
            </a:r>
          </a:p>
        </p:txBody>
      </p:sp>
      <p:sp>
        <p:nvSpPr>
          <p:cNvPr id="3" name="Subtitle 2"/>
          <p:cNvSpPr>
            <a:spLocks noGrp="1"/>
          </p:cNvSpPr>
          <p:nvPr>
            <p:ph type="subTitle" idx="1"/>
          </p:nvPr>
        </p:nvSpPr>
        <p:spPr>
          <a:xfrm>
            <a:off x="1526540" y="5181601"/>
            <a:ext cx="6400800" cy="695960"/>
          </a:xfrm>
        </p:spPr>
        <p:txBody>
          <a:bodyPr anchor="ctr"/>
          <a:lstStyle>
            <a:lvl1pPr marL="0" indent="0" algn="l">
              <a:buNone/>
              <a:defRPr sz="2400"/>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2E405B87-0B1C-464B-928F-AA5E9D282D70}" type="datetimeFigureOut">
              <a:rPr lang="en-US" smtClean="0"/>
              <a:t>2/28/2026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AD4B2D-25FF-0B46-98A4-87FBB723E472}" type="slidenum">
              <a:rPr lang="en-US" smtClean="0"/>
              <a:t>‹#›</a:t>
            </a:fld>
            <a:endParaRPr lang="en-US"/>
          </a:p>
        </p:txBody>
      </p:sp>
      <p:sp>
        <p:nvSpPr>
          <p:cNvPr id="8" name="Picture Placeholder 7">
            <a:extLst>
              <a:ext uri="{FF2B5EF4-FFF2-40B4-BE49-F238E27FC236}">
                <a16:creationId xmlns:a16="http://schemas.microsoft.com/office/drawing/2014/main" id="{3CB9B453-B113-191E-39AE-5F46524E587E}"/>
              </a:ext>
            </a:extLst>
          </p:cNvPr>
          <p:cNvSpPr>
            <a:spLocks noGrp="1"/>
          </p:cNvSpPr>
          <p:nvPr>
            <p:ph type="pic" sz="quarter" idx="13" hasCustomPrompt="1"/>
          </p:nvPr>
        </p:nvSpPr>
        <p:spPr>
          <a:xfrm>
            <a:off x="1524000" y="1082042"/>
            <a:ext cx="1391920" cy="467195"/>
          </a:xfrm>
        </p:spPr>
        <p:txBody>
          <a:bodyPr anchor="ctr"/>
          <a:lstStyle>
            <a:lvl1pPr marL="120650" indent="0" algn="ctr">
              <a:buNone/>
              <a:defRPr/>
            </a:lvl1pPr>
          </a:lstStyle>
          <a:p>
            <a:r>
              <a:rPr lang="en-US"/>
              <a:t>Logo</a:t>
            </a:r>
          </a:p>
        </p:txBody>
      </p:sp>
    </p:spTree>
    <p:extLst>
      <p:ext uri="{BB962C8B-B14F-4D97-AF65-F5344CB8AC3E}">
        <p14:creationId xmlns:p14="http://schemas.microsoft.com/office/powerpoint/2010/main" val="228699645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36434F-67BB-57DF-FDA4-5B950871E84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C90F285-4632-9965-638F-F0AD511D6774}"/>
              </a:ext>
            </a:extLst>
          </p:cNvPr>
          <p:cNvSpPr>
            <a:spLocks noGrp="1"/>
          </p:cNvSpPr>
          <p:nvPr>
            <p:ph type="dt" sz="half" idx="10"/>
          </p:nvPr>
        </p:nvSpPr>
        <p:spPr/>
        <p:txBody>
          <a:bodyPr/>
          <a:lstStyle/>
          <a:p>
            <a:fld id="{2E405B87-0B1C-464B-928F-AA5E9D282D70}" type="datetimeFigureOut">
              <a:rPr lang="en-US" smtClean="0"/>
              <a:t>2/28/2026</a:t>
            </a:fld>
            <a:endParaRPr lang="en-US"/>
          </a:p>
        </p:txBody>
      </p:sp>
      <p:sp>
        <p:nvSpPr>
          <p:cNvPr id="4" name="Footer Placeholder 3">
            <a:extLst>
              <a:ext uri="{FF2B5EF4-FFF2-40B4-BE49-F238E27FC236}">
                <a16:creationId xmlns:a16="http://schemas.microsoft.com/office/drawing/2014/main" id="{0E15EC35-C11B-B9F4-2129-82EE91E46C6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E4C415E-5364-5CD3-ECF9-39114DB59591}"/>
              </a:ext>
            </a:extLst>
          </p:cNvPr>
          <p:cNvSpPr>
            <a:spLocks noGrp="1"/>
          </p:cNvSpPr>
          <p:nvPr>
            <p:ph type="sldNum" sz="quarter" idx="12"/>
          </p:nvPr>
        </p:nvSpPr>
        <p:spPr/>
        <p:txBody>
          <a:bodyPr/>
          <a:lstStyle/>
          <a:p>
            <a:fld id="{D9AD4B2D-25FF-0B46-98A4-87FBB723E472}" type="slidenum">
              <a:rPr lang="en-US" smtClean="0"/>
              <a:t>‹#›</a:t>
            </a:fld>
            <a:endParaRPr lang="en-US"/>
          </a:p>
        </p:txBody>
      </p:sp>
      <p:sp>
        <p:nvSpPr>
          <p:cNvPr id="7" name="Text Placeholder 2">
            <a:extLst>
              <a:ext uri="{FF2B5EF4-FFF2-40B4-BE49-F238E27FC236}">
                <a16:creationId xmlns:a16="http://schemas.microsoft.com/office/drawing/2014/main" id="{00C055DB-FF67-E29A-5EA9-89F131534159}"/>
              </a:ext>
            </a:extLst>
          </p:cNvPr>
          <p:cNvSpPr>
            <a:spLocks noGrp="1"/>
          </p:cNvSpPr>
          <p:nvPr>
            <p:ph idx="1"/>
          </p:nvPr>
        </p:nvSpPr>
        <p:spPr>
          <a:xfrm>
            <a:off x="495300" y="1399032"/>
            <a:ext cx="11201400" cy="491768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164347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12064" y="686425"/>
            <a:ext cx="4574540" cy="1188720"/>
          </a:xfrm>
        </p:spPr>
        <p:txBody>
          <a:bodyPr anchor="t"/>
          <a:lstStyle>
            <a:lvl1pPr>
              <a:lnSpc>
                <a:spcPct val="100000"/>
              </a:lnSpc>
              <a:defRPr/>
            </a:lvl1pPr>
          </a:lstStyle>
          <a:p>
            <a:r>
              <a:rPr lang="en-US"/>
              <a:t>Click to edit Master title style</a:t>
            </a:r>
          </a:p>
        </p:txBody>
      </p:sp>
      <p:sp>
        <p:nvSpPr>
          <p:cNvPr id="3" name="Content Placeholder 2"/>
          <p:cNvSpPr>
            <a:spLocks noGrp="1"/>
          </p:cNvSpPr>
          <p:nvPr>
            <p:ph idx="1"/>
          </p:nvPr>
        </p:nvSpPr>
        <p:spPr>
          <a:xfrm>
            <a:off x="5191761" y="1965959"/>
            <a:ext cx="6507480" cy="4434841"/>
          </a:xfrm>
        </p:spPr>
        <p:txBody>
          <a:bodyPr>
            <a:normAutofit/>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E405B87-0B1C-464B-928F-AA5E9D282D70}" type="datetimeFigureOut">
              <a:rPr lang="en-US" smtClean="0"/>
              <a:t>2/28/2026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AD4B2D-25FF-0B46-98A4-87FBB723E472}" type="slidenum">
              <a:rPr lang="en-US" smtClean="0"/>
              <a:t>‹#›</a:t>
            </a:fld>
            <a:endParaRPr lang="en-US"/>
          </a:p>
        </p:txBody>
      </p:sp>
      <p:sp>
        <p:nvSpPr>
          <p:cNvPr id="8" name="Text Placeholder 9">
            <a:extLst>
              <a:ext uri="{FF2B5EF4-FFF2-40B4-BE49-F238E27FC236}">
                <a16:creationId xmlns:a16="http://schemas.microsoft.com/office/drawing/2014/main" id="{C747D85E-B65E-E5AB-11DE-E6309ECBFC0F}"/>
              </a:ext>
            </a:extLst>
          </p:cNvPr>
          <p:cNvSpPr>
            <a:spLocks noGrp="1"/>
          </p:cNvSpPr>
          <p:nvPr>
            <p:ph type="body" sz="quarter" idx="13" hasCustomPrompt="1"/>
          </p:nvPr>
        </p:nvSpPr>
        <p:spPr>
          <a:xfrm>
            <a:off x="512064" y="246888"/>
            <a:ext cx="3848100" cy="301752"/>
          </a:xfrm>
          <a:noFill/>
        </p:spPr>
        <p:txBody>
          <a:bodyPr vert="horz" wrap="square" lIns="0" tIns="45720" rIns="91440" bIns="45720" rtlCol="0" anchor="ctr">
            <a:noAutofit/>
          </a:bodyPr>
          <a:lstStyle>
            <a:lvl1pPr>
              <a:defRPr lang="en-US" sz="1300">
                <a:solidFill>
                  <a:schemeClr val="accent1"/>
                </a:solidFill>
                <a:ea typeface="Noto Sans" panose="020B0502040504020204" pitchFamily="34" charset="0"/>
                <a:cs typeface="Noto Sans" panose="020B0502040504020204" pitchFamily="34" charset="0"/>
              </a:defRPr>
            </a:lvl1pPr>
          </a:lstStyle>
          <a:p>
            <a:pPr marL="0" lvl="0" indent="0" defTabSz="457200">
              <a:lnSpc>
                <a:spcPct val="100000"/>
              </a:lnSpc>
              <a:buNone/>
            </a:pPr>
            <a:r>
              <a:rPr lang="en-US"/>
              <a:t>Chapter Title</a:t>
            </a:r>
          </a:p>
        </p:txBody>
      </p:sp>
    </p:spTree>
    <p:extLst>
      <p:ext uri="{BB962C8B-B14F-4D97-AF65-F5344CB8AC3E}">
        <p14:creationId xmlns:p14="http://schemas.microsoft.com/office/powerpoint/2010/main" val="357852574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95300" y="661298"/>
            <a:ext cx="11168062" cy="601980"/>
          </a:xfrm>
        </p:spPr>
        <p:txBody>
          <a:bodyPr/>
          <a:lstStyle/>
          <a:p>
            <a:r>
              <a:rPr lang="en-US"/>
              <a:t>Slide title</a:t>
            </a:r>
          </a:p>
        </p:txBody>
      </p:sp>
      <p:sp>
        <p:nvSpPr>
          <p:cNvPr id="3" name="Text Placeholder 2"/>
          <p:cNvSpPr>
            <a:spLocks noGrp="1"/>
          </p:cNvSpPr>
          <p:nvPr>
            <p:ph type="body" idx="1" hasCustomPrompt="1"/>
          </p:nvPr>
        </p:nvSpPr>
        <p:spPr>
          <a:xfrm>
            <a:off x="495300" y="1549003"/>
            <a:ext cx="5013040" cy="601980"/>
          </a:xfrm>
        </p:spPr>
        <p:txBody>
          <a:bodyPr anchor="t">
            <a:normAutofit/>
          </a:bodyPr>
          <a:lstStyle>
            <a:lvl1pPr marL="0" indent="0">
              <a:lnSpc>
                <a:spcPct val="120000"/>
              </a:lnSpc>
              <a:buNone/>
              <a:defRPr sz="2000" b="1" i="0">
                <a:solidFill>
                  <a:schemeClr val="accent1"/>
                </a:solidFill>
                <a:latin typeface="+mj-lt"/>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Header</a:t>
            </a:r>
          </a:p>
        </p:txBody>
      </p:sp>
      <p:sp>
        <p:nvSpPr>
          <p:cNvPr id="4" name="Content Placeholder 3"/>
          <p:cNvSpPr>
            <a:spLocks noGrp="1"/>
          </p:cNvSpPr>
          <p:nvPr>
            <p:ph sz="half" idx="2"/>
          </p:nvPr>
        </p:nvSpPr>
        <p:spPr>
          <a:xfrm>
            <a:off x="495300" y="2282979"/>
            <a:ext cx="5013039" cy="38892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hasCustomPrompt="1"/>
          </p:nvPr>
        </p:nvSpPr>
        <p:spPr>
          <a:xfrm>
            <a:off x="6096000" y="1549003"/>
            <a:ext cx="5120640" cy="601980"/>
          </a:xfrm>
        </p:spPr>
        <p:txBody>
          <a:bodyPr anchor="t">
            <a:normAutofit/>
          </a:bodyPr>
          <a:lstStyle>
            <a:lvl1pPr marL="0" indent="0">
              <a:lnSpc>
                <a:spcPct val="120000"/>
              </a:lnSpc>
              <a:buNone/>
              <a:defRPr sz="2000" b="1" i="0">
                <a:solidFill>
                  <a:schemeClr val="accent1"/>
                </a:solidFill>
                <a:latin typeface="+mj-lt"/>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Header</a:t>
            </a:r>
          </a:p>
        </p:txBody>
      </p:sp>
      <p:sp>
        <p:nvSpPr>
          <p:cNvPr id="6" name="Content Placeholder 5"/>
          <p:cNvSpPr>
            <a:spLocks noGrp="1"/>
          </p:cNvSpPr>
          <p:nvPr>
            <p:ph sz="quarter" idx="4"/>
          </p:nvPr>
        </p:nvSpPr>
        <p:spPr>
          <a:xfrm>
            <a:off x="6096000" y="2282979"/>
            <a:ext cx="5120640" cy="38892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E405B87-0B1C-464B-928F-AA5E9D282D70}" type="datetimeFigureOut">
              <a:rPr lang="en-US" smtClean="0"/>
              <a:t>2/28/2026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9AD4B2D-25FF-0B46-98A4-87FBB723E472}" type="slidenum">
              <a:rPr lang="en-US" smtClean="0"/>
              <a:t>‹#›</a:t>
            </a:fld>
            <a:endParaRPr lang="en-US"/>
          </a:p>
        </p:txBody>
      </p:sp>
      <p:sp>
        <p:nvSpPr>
          <p:cNvPr id="13" name="Text Placeholder 9">
            <a:extLst>
              <a:ext uri="{FF2B5EF4-FFF2-40B4-BE49-F238E27FC236}">
                <a16:creationId xmlns:a16="http://schemas.microsoft.com/office/drawing/2014/main" id="{2E2337CE-B4B1-6EA0-2A55-6542843347E2}"/>
              </a:ext>
            </a:extLst>
          </p:cNvPr>
          <p:cNvSpPr>
            <a:spLocks noGrp="1"/>
          </p:cNvSpPr>
          <p:nvPr>
            <p:ph type="body" sz="quarter" idx="13" hasCustomPrompt="1"/>
          </p:nvPr>
        </p:nvSpPr>
        <p:spPr>
          <a:xfrm>
            <a:off x="512064" y="246888"/>
            <a:ext cx="3814762" cy="301752"/>
          </a:xfrm>
          <a:noFill/>
        </p:spPr>
        <p:txBody>
          <a:bodyPr vert="horz" wrap="square" lIns="0" tIns="45720" rIns="91440" bIns="45720" rtlCol="0" anchor="ctr">
            <a:noAutofit/>
          </a:bodyPr>
          <a:lstStyle>
            <a:lvl1pPr>
              <a:defRPr lang="en-US" sz="1300">
                <a:solidFill>
                  <a:schemeClr val="accent1"/>
                </a:solidFill>
                <a:ea typeface="Noto Sans" panose="020B0502040504020204" pitchFamily="34" charset="0"/>
                <a:cs typeface="Noto Sans" panose="020B0502040504020204" pitchFamily="34" charset="0"/>
              </a:defRPr>
            </a:lvl1pPr>
          </a:lstStyle>
          <a:p>
            <a:pPr marL="0" lvl="0" indent="0" defTabSz="457200">
              <a:lnSpc>
                <a:spcPct val="100000"/>
              </a:lnSpc>
              <a:buNone/>
            </a:pPr>
            <a:r>
              <a:rPr lang="en-US"/>
              <a:t>Chapter Title</a:t>
            </a:r>
          </a:p>
        </p:txBody>
      </p:sp>
    </p:spTree>
    <p:extLst>
      <p:ext uri="{BB962C8B-B14F-4D97-AF65-F5344CB8AC3E}">
        <p14:creationId xmlns:p14="http://schemas.microsoft.com/office/powerpoint/2010/main" val="16623572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and Content w/ Chapt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D4B593-5E5F-135E-71B7-2655316CC88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09C009E-18CE-2ABA-7B88-70CE28A01AA9}"/>
              </a:ext>
            </a:extLst>
          </p:cNvPr>
          <p:cNvSpPr>
            <a:spLocks noGrp="1"/>
          </p:cNvSpPr>
          <p:nvPr>
            <p:ph type="dt" sz="half" idx="10"/>
          </p:nvPr>
        </p:nvSpPr>
        <p:spPr/>
        <p:txBody>
          <a:bodyPr/>
          <a:lstStyle/>
          <a:p>
            <a:fld id="{2E405B87-0B1C-464B-928F-AA5E9D282D70}" type="datetimeFigureOut">
              <a:rPr lang="en-US" smtClean="0"/>
              <a:t>2/28/2026</a:t>
            </a:fld>
            <a:endParaRPr lang="en-US"/>
          </a:p>
        </p:txBody>
      </p:sp>
      <p:sp>
        <p:nvSpPr>
          <p:cNvPr id="4" name="Footer Placeholder 3">
            <a:extLst>
              <a:ext uri="{FF2B5EF4-FFF2-40B4-BE49-F238E27FC236}">
                <a16:creationId xmlns:a16="http://schemas.microsoft.com/office/drawing/2014/main" id="{B69C5029-751C-4F17-1EC0-5F6DFBB052A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8DAA051-C3F9-3F92-DAE3-3528A2E2BD46}"/>
              </a:ext>
            </a:extLst>
          </p:cNvPr>
          <p:cNvSpPr>
            <a:spLocks noGrp="1"/>
          </p:cNvSpPr>
          <p:nvPr>
            <p:ph type="sldNum" sz="quarter" idx="12"/>
          </p:nvPr>
        </p:nvSpPr>
        <p:spPr/>
        <p:txBody>
          <a:bodyPr/>
          <a:lstStyle/>
          <a:p>
            <a:fld id="{D9AD4B2D-25FF-0B46-98A4-87FBB723E472}" type="slidenum">
              <a:rPr lang="en-US" smtClean="0"/>
              <a:t>‹#›</a:t>
            </a:fld>
            <a:endParaRPr lang="en-US"/>
          </a:p>
        </p:txBody>
      </p:sp>
      <p:sp>
        <p:nvSpPr>
          <p:cNvPr id="7" name="Text Placeholder 9">
            <a:extLst>
              <a:ext uri="{FF2B5EF4-FFF2-40B4-BE49-F238E27FC236}">
                <a16:creationId xmlns:a16="http://schemas.microsoft.com/office/drawing/2014/main" id="{215EF6ED-18B0-B1E9-39F0-475063CF2EBB}"/>
              </a:ext>
            </a:extLst>
          </p:cNvPr>
          <p:cNvSpPr>
            <a:spLocks noGrp="1"/>
          </p:cNvSpPr>
          <p:nvPr>
            <p:ph type="body" sz="quarter" idx="13" hasCustomPrompt="1"/>
          </p:nvPr>
        </p:nvSpPr>
        <p:spPr>
          <a:xfrm>
            <a:off x="508000" y="244874"/>
            <a:ext cx="3848100" cy="299076"/>
          </a:xfrm>
          <a:noFill/>
        </p:spPr>
        <p:txBody>
          <a:bodyPr wrap="square" lIns="0" rtlCol="0" anchor="ctr">
            <a:noAutofit/>
          </a:bodyPr>
          <a:lstStyle>
            <a:lvl1pPr marL="0" indent="0">
              <a:lnSpc>
                <a:spcPct val="100000"/>
              </a:lnSpc>
              <a:buNone/>
              <a:defRPr lang="en-US" sz="1300" b="0" dirty="0" smtClean="0">
                <a:solidFill>
                  <a:schemeClr val="accent1"/>
                </a:solidFill>
                <a:latin typeface="+mn-lt"/>
                <a:ea typeface="Noto Sans" panose="020B0502040504020204" pitchFamily="34" charset="0"/>
                <a:cs typeface="Noto Sans" panose="020B0502040504020204" pitchFamily="34" charset="0"/>
              </a:defRPr>
            </a:lvl1pPr>
          </a:lstStyle>
          <a:p>
            <a:pPr marL="0" lvl="0" defTabSz="457200"/>
            <a:r>
              <a:rPr lang="en-US"/>
              <a:t>Chapter Title</a:t>
            </a:r>
          </a:p>
        </p:txBody>
      </p:sp>
      <p:sp>
        <p:nvSpPr>
          <p:cNvPr id="8" name="Content Placeholder 2">
            <a:extLst>
              <a:ext uri="{FF2B5EF4-FFF2-40B4-BE49-F238E27FC236}">
                <a16:creationId xmlns:a16="http://schemas.microsoft.com/office/drawing/2014/main" id="{532E98C3-65AB-EF1F-5343-19E8BC2A755E}"/>
              </a:ext>
            </a:extLst>
          </p:cNvPr>
          <p:cNvSpPr>
            <a:spLocks noGrp="1"/>
          </p:cNvSpPr>
          <p:nvPr>
            <p:ph idx="1"/>
          </p:nvPr>
        </p:nvSpPr>
        <p:spPr>
          <a:xfrm>
            <a:off x="495300" y="1399032"/>
            <a:ext cx="11201400" cy="492819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93044119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4-Sections">
    <p:spTree>
      <p:nvGrpSpPr>
        <p:cNvPr id="1" name=""/>
        <p:cNvGrpSpPr/>
        <p:nvPr/>
      </p:nvGrpSpPr>
      <p:grpSpPr>
        <a:xfrm>
          <a:off x="0" y="0"/>
          <a:ext cx="0" cy="0"/>
          <a:chOff x="0" y="0"/>
          <a:chExt cx="0" cy="0"/>
        </a:xfrm>
      </p:grpSpPr>
      <p:sp>
        <p:nvSpPr>
          <p:cNvPr id="2" name="Title 1"/>
          <p:cNvSpPr>
            <a:spLocks noGrp="1"/>
          </p:cNvSpPr>
          <p:nvPr>
            <p:ph type="title"/>
          </p:nvPr>
        </p:nvSpPr>
        <p:spPr>
          <a:xfrm>
            <a:off x="495300" y="661298"/>
            <a:ext cx="11049000" cy="586707"/>
          </a:xfrm>
        </p:spPr>
        <p:txBody>
          <a:bodyPr/>
          <a:lstStyle/>
          <a:p>
            <a:r>
              <a:rPr lang="en-US"/>
              <a:t>Click to edit Master title style</a:t>
            </a:r>
          </a:p>
        </p:txBody>
      </p:sp>
      <p:sp>
        <p:nvSpPr>
          <p:cNvPr id="3" name="Content Placeholder 2"/>
          <p:cNvSpPr>
            <a:spLocks noGrp="1"/>
          </p:cNvSpPr>
          <p:nvPr>
            <p:ph sz="half" idx="1"/>
          </p:nvPr>
        </p:nvSpPr>
        <p:spPr>
          <a:xfrm>
            <a:off x="571500" y="2622334"/>
            <a:ext cx="2566416" cy="35544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399028" y="2626798"/>
            <a:ext cx="2566416" cy="35544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E405B87-0B1C-464B-928F-AA5E9D282D70}" type="datetimeFigureOut">
              <a:rPr lang="en-US" smtClean="0"/>
              <a:t>2/28/2026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AD4B2D-25FF-0B46-98A4-87FBB723E472}" type="slidenum">
              <a:rPr lang="en-US" smtClean="0"/>
              <a:t>‹#›</a:t>
            </a:fld>
            <a:endParaRPr lang="en-US"/>
          </a:p>
        </p:txBody>
      </p:sp>
      <p:sp>
        <p:nvSpPr>
          <p:cNvPr id="9" name="Text Placeholder 2">
            <a:extLst>
              <a:ext uri="{FF2B5EF4-FFF2-40B4-BE49-F238E27FC236}">
                <a16:creationId xmlns:a16="http://schemas.microsoft.com/office/drawing/2014/main" id="{350EAC16-3B86-317F-2CED-01BEFE8BFE5A}"/>
              </a:ext>
            </a:extLst>
          </p:cNvPr>
          <p:cNvSpPr>
            <a:spLocks noGrp="1"/>
          </p:cNvSpPr>
          <p:nvPr>
            <p:ph type="body" idx="14"/>
          </p:nvPr>
        </p:nvSpPr>
        <p:spPr>
          <a:xfrm>
            <a:off x="571500" y="1595736"/>
            <a:ext cx="2566416" cy="914400"/>
          </a:xfrm>
        </p:spPr>
        <p:txBody>
          <a:bodyPr anchor="b">
            <a:noAutofit/>
          </a:bodyPr>
          <a:lstStyle>
            <a:lvl1pPr marL="0" indent="0">
              <a:lnSpc>
                <a:spcPct val="100000"/>
              </a:lnSpc>
              <a:buNone/>
              <a:defRPr sz="2000" b="0">
                <a:latin typeface="+mj-lt"/>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10" name="Text Placeholder 2">
            <a:extLst>
              <a:ext uri="{FF2B5EF4-FFF2-40B4-BE49-F238E27FC236}">
                <a16:creationId xmlns:a16="http://schemas.microsoft.com/office/drawing/2014/main" id="{1EA0600A-89E3-8CAB-4C19-49198C79214D}"/>
              </a:ext>
            </a:extLst>
          </p:cNvPr>
          <p:cNvSpPr>
            <a:spLocks noGrp="1"/>
          </p:cNvSpPr>
          <p:nvPr>
            <p:ph type="body" idx="15"/>
          </p:nvPr>
        </p:nvSpPr>
        <p:spPr>
          <a:xfrm>
            <a:off x="3399028" y="1600200"/>
            <a:ext cx="2566416" cy="914400"/>
          </a:xfrm>
        </p:spPr>
        <p:txBody>
          <a:bodyPr anchor="b">
            <a:noAutofit/>
          </a:bodyPr>
          <a:lstStyle>
            <a:lvl1pPr marL="0" indent="0">
              <a:lnSpc>
                <a:spcPct val="100000"/>
              </a:lnSpc>
              <a:buNone/>
              <a:defRPr sz="2000" b="0">
                <a:latin typeface="+mj-lt"/>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12" name="Content Placeholder 2">
            <a:extLst>
              <a:ext uri="{FF2B5EF4-FFF2-40B4-BE49-F238E27FC236}">
                <a16:creationId xmlns:a16="http://schemas.microsoft.com/office/drawing/2014/main" id="{F690ACF7-A408-80E0-A25E-8A9F74C3F2B6}"/>
              </a:ext>
            </a:extLst>
          </p:cNvPr>
          <p:cNvSpPr>
            <a:spLocks noGrp="1"/>
          </p:cNvSpPr>
          <p:nvPr>
            <p:ph sz="half" idx="16"/>
          </p:nvPr>
        </p:nvSpPr>
        <p:spPr>
          <a:xfrm>
            <a:off x="6226556" y="2626798"/>
            <a:ext cx="2566416" cy="35544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3">
            <a:extLst>
              <a:ext uri="{FF2B5EF4-FFF2-40B4-BE49-F238E27FC236}">
                <a16:creationId xmlns:a16="http://schemas.microsoft.com/office/drawing/2014/main" id="{FDEA59C2-DB92-D43E-C415-F2F3982923E1}"/>
              </a:ext>
            </a:extLst>
          </p:cNvPr>
          <p:cNvSpPr>
            <a:spLocks noGrp="1"/>
          </p:cNvSpPr>
          <p:nvPr>
            <p:ph sz="half" idx="17"/>
          </p:nvPr>
        </p:nvSpPr>
        <p:spPr>
          <a:xfrm>
            <a:off x="9054084" y="2628900"/>
            <a:ext cx="2566416" cy="35544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Text Placeholder 2">
            <a:extLst>
              <a:ext uri="{FF2B5EF4-FFF2-40B4-BE49-F238E27FC236}">
                <a16:creationId xmlns:a16="http://schemas.microsoft.com/office/drawing/2014/main" id="{CB1781E3-ED60-E5E7-C672-6460D334A22A}"/>
              </a:ext>
            </a:extLst>
          </p:cNvPr>
          <p:cNvSpPr>
            <a:spLocks noGrp="1"/>
          </p:cNvSpPr>
          <p:nvPr>
            <p:ph type="body" idx="18"/>
          </p:nvPr>
        </p:nvSpPr>
        <p:spPr>
          <a:xfrm>
            <a:off x="6226556" y="1600200"/>
            <a:ext cx="2566416" cy="914400"/>
          </a:xfrm>
        </p:spPr>
        <p:txBody>
          <a:bodyPr anchor="b">
            <a:noAutofit/>
          </a:bodyPr>
          <a:lstStyle>
            <a:lvl1pPr marL="0" indent="0">
              <a:lnSpc>
                <a:spcPct val="100000"/>
              </a:lnSpc>
              <a:buNone/>
              <a:defRPr sz="2000" b="0">
                <a:latin typeface="+mj-lt"/>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15" name="Text Placeholder 2">
            <a:extLst>
              <a:ext uri="{FF2B5EF4-FFF2-40B4-BE49-F238E27FC236}">
                <a16:creationId xmlns:a16="http://schemas.microsoft.com/office/drawing/2014/main" id="{2B5BF9F1-DF69-2318-71B1-9FBF8A1100A0}"/>
              </a:ext>
            </a:extLst>
          </p:cNvPr>
          <p:cNvSpPr>
            <a:spLocks noGrp="1"/>
          </p:cNvSpPr>
          <p:nvPr>
            <p:ph type="body" idx="19"/>
          </p:nvPr>
        </p:nvSpPr>
        <p:spPr>
          <a:xfrm>
            <a:off x="9054084" y="1600200"/>
            <a:ext cx="2566416" cy="914400"/>
          </a:xfrm>
        </p:spPr>
        <p:txBody>
          <a:bodyPr anchor="b">
            <a:noAutofit/>
          </a:bodyPr>
          <a:lstStyle>
            <a:lvl1pPr marL="0" indent="0">
              <a:lnSpc>
                <a:spcPct val="100000"/>
              </a:lnSpc>
              <a:buNone/>
              <a:defRPr sz="2000" b="0">
                <a:latin typeface="+mj-lt"/>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16" name="Text Placeholder 9">
            <a:extLst>
              <a:ext uri="{FF2B5EF4-FFF2-40B4-BE49-F238E27FC236}">
                <a16:creationId xmlns:a16="http://schemas.microsoft.com/office/drawing/2014/main" id="{EDE6DB15-F145-D3BB-C1A6-93C58B28F508}"/>
              </a:ext>
            </a:extLst>
          </p:cNvPr>
          <p:cNvSpPr>
            <a:spLocks noGrp="1"/>
          </p:cNvSpPr>
          <p:nvPr>
            <p:ph type="body" sz="quarter" idx="13" hasCustomPrompt="1"/>
          </p:nvPr>
        </p:nvSpPr>
        <p:spPr>
          <a:xfrm>
            <a:off x="512064" y="246888"/>
            <a:ext cx="3771900" cy="301752"/>
          </a:xfrm>
          <a:noFill/>
        </p:spPr>
        <p:txBody>
          <a:bodyPr vert="horz" wrap="square" lIns="0" tIns="45720" rIns="91440" bIns="45720" rtlCol="0" anchor="ctr">
            <a:noAutofit/>
          </a:bodyPr>
          <a:lstStyle>
            <a:lvl1pPr>
              <a:defRPr lang="en-US" sz="1300">
                <a:solidFill>
                  <a:schemeClr val="accent1"/>
                </a:solidFill>
                <a:ea typeface="Noto Sans" panose="020B0502040504020204" pitchFamily="34" charset="0"/>
                <a:cs typeface="Noto Sans" panose="020B0502040504020204" pitchFamily="34" charset="0"/>
              </a:defRPr>
            </a:lvl1pPr>
          </a:lstStyle>
          <a:p>
            <a:pPr marL="0" lvl="0" indent="0" defTabSz="457200">
              <a:lnSpc>
                <a:spcPct val="100000"/>
              </a:lnSpc>
              <a:buNone/>
            </a:pPr>
            <a:r>
              <a:rPr lang="en-US"/>
              <a:t>CHAPTER TITLE</a:t>
            </a:r>
          </a:p>
        </p:txBody>
      </p:sp>
    </p:spTree>
    <p:extLst>
      <p:ext uri="{BB962C8B-B14F-4D97-AF65-F5344CB8AC3E}">
        <p14:creationId xmlns:p14="http://schemas.microsoft.com/office/powerpoint/2010/main" val="376406529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12064" y="686425"/>
            <a:ext cx="4574540" cy="1188720"/>
          </a:xfrm>
        </p:spPr>
        <p:txBody>
          <a:bodyPr anchor="t"/>
          <a:lstStyle>
            <a:lvl1pPr>
              <a:lnSpc>
                <a:spcPct val="100000"/>
              </a:lnSpc>
              <a:defRPr/>
            </a:lvl1pPr>
          </a:lstStyle>
          <a:p>
            <a:r>
              <a:rPr lang="en-US"/>
              <a:t>Click to edit Master title style</a:t>
            </a:r>
          </a:p>
        </p:txBody>
      </p:sp>
      <p:sp>
        <p:nvSpPr>
          <p:cNvPr id="3" name="Content Placeholder 2"/>
          <p:cNvSpPr>
            <a:spLocks noGrp="1"/>
          </p:cNvSpPr>
          <p:nvPr>
            <p:ph idx="1"/>
          </p:nvPr>
        </p:nvSpPr>
        <p:spPr>
          <a:xfrm>
            <a:off x="5191761" y="1965959"/>
            <a:ext cx="6507480" cy="4434841"/>
          </a:xfrm>
        </p:spPr>
        <p:txBody>
          <a:bodyPr>
            <a:normAutofit/>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E405B87-0B1C-464B-928F-AA5E9D282D70}" type="datetimeFigureOut">
              <a:rPr lang="en-US" smtClean="0"/>
              <a:t>2/28/2026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AD4B2D-25FF-0B46-98A4-87FBB723E472}" type="slidenum">
              <a:rPr lang="en-US" smtClean="0"/>
              <a:t>‹#›</a:t>
            </a:fld>
            <a:endParaRPr lang="en-US"/>
          </a:p>
        </p:txBody>
      </p:sp>
      <p:sp>
        <p:nvSpPr>
          <p:cNvPr id="8" name="Text Placeholder 9">
            <a:extLst>
              <a:ext uri="{FF2B5EF4-FFF2-40B4-BE49-F238E27FC236}">
                <a16:creationId xmlns:a16="http://schemas.microsoft.com/office/drawing/2014/main" id="{C747D85E-B65E-E5AB-11DE-E6309ECBFC0F}"/>
              </a:ext>
            </a:extLst>
          </p:cNvPr>
          <p:cNvSpPr>
            <a:spLocks noGrp="1"/>
          </p:cNvSpPr>
          <p:nvPr>
            <p:ph type="body" sz="quarter" idx="13" hasCustomPrompt="1"/>
          </p:nvPr>
        </p:nvSpPr>
        <p:spPr>
          <a:xfrm>
            <a:off x="512064" y="246888"/>
            <a:ext cx="3848100" cy="301752"/>
          </a:xfrm>
          <a:noFill/>
        </p:spPr>
        <p:txBody>
          <a:bodyPr vert="horz" wrap="square" lIns="0" tIns="45720" rIns="91440" bIns="45720" rtlCol="0" anchor="ctr">
            <a:noAutofit/>
          </a:bodyPr>
          <a:lstStyle>
            <a:lvl1pPr>
              <a:defRPr lang="en-US" sz="1300">
                <a:solidFill>
                  <a:schemeClr val="accent1"/>
                </a:solidFill>
                <a:ea typeface="Noto Sans" panose="020B0502040504020204" pitchFamily="34" charset="0"/>
                <a:cs typeface="Noto Sans" panose="020B0502040504020204" pitchFamily="34" charset="0"/>
              </a:defRPr>
            </a:lvl1pPr>
          </a:lstStyle>
          <a:p>
            <a:pPr marL="0" lvl="0" indent="0" defTabSz="457200">
              <a:lnSpc>
                <a:spcPct val="100000"/>
              </a:lnSpc>
              <a:buNone/>
            </a:pPr>
            <a:r>
              <a:rPr lang="en-US"/>
              <a:t>Chapter Title</a:t>
            </a:r>
          </a:p>
        </p:txBody>
      </p:sp>
    </p:spTree>
    <p:extLst>
      <p:ext uri="{BB962C8B-B14F-4D97-AF65-F5344CB8AC3E}">
        <p14:creationId xmlns:p14="http://schemas.microsoft.com/office/powerpoint/2010/main" val="357852574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and Content old">
    <p:spTree>
      <p:nvGrpSpPr>
        <p:cNvPr id="1" name=""/>
        <p:cNvGrpSpPr/>
        <p:nvPr/>
      </p:nvGrpSpPr>
      <p:grpSpPr>
        <a:xfrm>
          <a:off x="0" y="0"/>
          <a:ext cx="0" cy="0"/>
          <a:chOff x="0" y="0"/>
          <a:chExt cx="0" cy="0"/>
        </a:xfrm>
      </p:grpSpPr>
      <p:sp>
        <p:nvSpPr>
          <p:cNvPr id="2" name="Title 1"/>
          <p:cNvSpPr>
            <a:spLocks noGrp="1"/>
          </p:cNvSpPr>
          <p:nvPr>
            <p:ph type="title"/>
          </p:nvPr>
        </p:nvSpPr>
        <p:spPr>
          <a:xfrm>
            <a:off x="495300" y="661298"/>
            <a:ext cx="11181693" cy="607099"/>
          </a:xfrm>
        </p:spPr>
        <p:txBody>
          <a:bodyPr/>
          <a:lstStyle/>
          <a:p>
            <a:r>
              <a:rPr lang="en-US" dirty="0"/>
              <a:t>Click to edit Master title style</a:t>
            </a:r>
          </a:p>
        </p:txBody>
      </p:sp>
      <p:sp>
        <p:nvSpPr>
          <p:cNvPr id="3" name="Content Placeholder 2"/>
          <p:cNvSpPr>
            <a:spLocks noGrp="1"/>
          </p:cNvSpPr>
          <p:nvPr>
            <p:ph idx="1"/>
          </p:nvPr>
        </p:nvSpPr>
        <p:spPr>
          <a:xfrm>
            <a:off x="495300" y="1399032"/>
            <a:ext cx="11181693" cy="49346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E405B87-0B1C-464B-928F-AA5E9D282D70}" type="datetimeFigureOut">
              <a:rPr lang="en-US" smtClean="0"/>
              <a:t>2/28/2026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AD4B2D-25FF-0B46-98A4-87FBB723E472}" type="slidenum">
              <a:rPr lang="en-US" smtClean="0"/>
              <a:t>‹#›</a:t>
            </a:fld>
            <a:endParaRPr lang="en-US"/>
          </a:p>
        </p:txBody>
      </p:sp>
    </p:spTree>
    <p:extLst>
      <p:ext uri="{BB962C8B-B14F-4D97-AF65-F5344CB8AC3E}">
        <p14:creationId xmlns:p14="http://schemas.microsoft.com/office/powerpoint/2010/main" val="34816312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8147D3-7CAF-E778-127C-EB36EE0199B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27DC2F3-E578-B9AA-C6E9-B0A937EC038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88419A6-9272-0369-CA69-38A16213E0D3}"/>
              </a:ext>
            </a:extLst>
          </p:cNvPr>
          <p:cNvSpPr>
            <a:spLocks noGrp="1"/>
          </p:cNvSpPr>
          <p:nvPr>
            <p:ph type="dt" sz="half" idx="10"/>
          </p:nvPr>
        </p:nvSpPr>
        <p:spPr/>
        <p:txBody>
          <a:bodyPr/>
          <a:lstStyle/>
          <a:p>
            <a:fld id="{DB1FAD44-F6D0-4C7C-8206-F45DB611304A}" type="datetimeFigureOut">
              <a:rPr lang="en-US" smtClean="0"/>
              <a:t>2/28/2026</a:t>
            </a:fld>
            <a:endParaRPr lang="en-US"/>
          </a:p>
        </p:txBody>
      </p:sp>
      <p:sp>
        <p:nvSpPr>
          <p:cNvPr id="5" name="Footer Placeholder 4">
            <a:extLst>
              <a:ext uri="{FF2B5EF4-FFF2-40B4-BE49-F238E27FC236}">
                <a16:creationId xmlns:a16="http://schemas.microsoft.com/office/drawing/2014/main" id="{AC0F883D-E45F-8FD1-1C08-CBC168F62A1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ABD75E8-ADB4-1A15-B148-0215629C8FAA}"/>
              </a:ext>
            </a:extLst>
          </p:cNvPr>
          <p:cNvSpPr>
            <a:spLocks noGrp="1"/>
          </p:cNvSpPr>
          <p:nvPr>
            <p:ph type="sldNum" sz="quarter" idx="12"/>
          </p:nvPr>
        </p:nvSpPr>
        <p:spPr/>
        <p:txBody>
          <a:bodyPr/>
          <a:lstStyle/>
          <a:p>
            <a:fld id="{9C4A734A-3B2A-47ED-9FBD-81CFB3E93756}" type="slidenum">
              <a:rPr lang="en-US" smtClean="0"/>
              <a:t>‹#›</a:t>
            </a:fld>
            <a:endParaRPr lang="en-US"/>
          </a:p>
        </p:txBody>
      </p:sp>
    </p:spTree>
    <p:extLst>
      <p:ext uri="{BB962C8B-B14F-4D97-AF65-F5344CB8AC3E}">
        <p14:creationId xmlns:p14="http://schemas.microsoft.com/office/powerpoint/2010/main" val="416280827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0000000-1234-1234-1234-123412341234}" type="slidenum">
              <a:rPr lang="en-US" smtClean="0"/>
              <a:pPr/>
              <a:t>‹#›</a:t>
            </a:fld>
            <a:endParaRPr lang="en-US"/>
          </a:p>
        </p:txBody>
      </p:sp>
    </p:spTree>
    <p:extLst>
      <p:ext uri="{BB962C8B-B14F-4D97-AF65-F5344CB8AC3E}">
        <p14:creationId xmlns:p14="http://schemas.microsoft.com/office/powerpoint/2010/main" val="348022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ED8AE3-0B7F-0F6C-4161-246DB8362DC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D8EF875-DCDA-F2BD-42B8-C1F4FC4DB1A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87DC1CB-7833-83F0-DE2F-30938632C8E5}"/>
              </a:ext>
            </a:extLst>
          </p:cNvPr>
          <p:cNvSpPr>
            <a:spLocks noGrp="1"/>
          </p:cNvSpPr>
          <p:nvPr>
            <p:ph type="dt" sz="half" idx="10"/>
          </p:nvPr>
        </p:nvSpPr>
        <p:spPr/>
        <p:txBody>
          <a:bodyPr/>
          <a:lstStyle/>
          <a:p>
            <a:fld id="{DB1FAD44-F6D0-4C7C-8206-F45DB611304A}" type="datetimeFigureOut">
              <a:rPr lang="en-US" smtClean="0"/>
              <a:t>2/28/2026</a:t>
            </a:fld>
            <a:endParaRPr lang="en-US"/>
          </a:p>
        </p:txBody>
      </p:sp>
      <p:sp>
        <p:nvSpPr>
          <p:cNvPr id="5" name="Footer Placeholder 4">
            <a:extLst>
              <a:ext uri="{FF2B5EF4-FFF2-40B4-BE49-F238E27FC236}">
                <a16:creationId xmlns:a16="http://schemas.microsoft.com/office/drawing/2014/main" id="{A961E56F-F138-523E-9263-AF7EF65F372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FDF7168-660A-BFC1-02D4-C33094392E51}"/>
              </a:ext>
            </a:extLst>
          </p:cNvPr>
          <p:cNvSpPr>
            <a:spLocks noGrp="1"/>
          </p:cNvSpPr>
          <p:nvPr>
            <p:ph type="sldNum" sz="quarter" idx="12"/>
          </p:nvPr>
        </p:nvSpPr>
        <p:spPr/>
        <p:txBody>
          <a:bodyPr/>
          <a:lstStyle/>
          <a:p>
            <a:fld id="{9C4A734A-3B2A-47ED-9FBD-81CFB3E93756}" type="slidenum">
              <a:rPr lang="en-US" smtClean="0"/>
              <a:t>‹#›</a:t>
            </a:fld>
            <a:endParaRPr lang="en-US"/>
          </a:p>
        </p:txBody>
      </p:sp>
    </p:spTree>
    <p:extLst>
      <p:ext uri="{BB962C8B-B14F-4D97-AF65-F5344CB8AC3E}">
        <p14:creationId xmlns:p14="http://schemas.microsoft.com/office/powerpoint/2010/main" val="891841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3ACE6F-B83F-D954-0F90-70679C8D3C3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530B51D-0CF0-92B7-F6D3-C393B431105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C27F6AF-5C3A-21C7-55A8-08543AD243A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B787AB9-B373-53AD-E2E0-2F397315ACA3}"/>
              </a:ext>
            </a:extLst>
          </p:cNvPr>
          <p:cNvSpPr>
            <a:spLocks noGrp="1"/>
          </p:cNvSpPr>
          <p:nvPr>
            <p:ph type="dt" sz="half" idx="10"/>
          </p:nvPr>
        </p:nvSpPr>
        <p:spPr/>
        <p:txBody>
          <a:bodyPr/>
          <a:lstStyle/>
          <a:p>
            <a:fld id="{DB1FAD44-F6D0-4C7C-8206-F45DB611304A}" type="datetimeFigureOut">
              <a:rPr lang="en-US" smtClean="0"/>
              <a:t>2/28/2026</a:t>
            </a:fld>
            <a:endParaRPr lang="en-US"/>
          </a:p>
        </p:txBody>
      </p:sp>
      <p:sp>
        <p:nvSpPr>
          <p:cNvPr id="6" name="Footer Placeholder 5">
            <a:extLst>
              <a:ext uri="{FF2B5EF4-FFF2-40B4-BE49-F238E27FC236}">
                <a16:creationId xmlns:a16="http://schemas.microsoft.com/office/drawing/2014/main" id="{104ED33D-3DD9-4B35-7026-C858E4C7EBC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DB328C9-8311-F019-3DCC-ED2B51447230}"/>
              </a:ext>
            </a:extLst>
          </p:cNvPr>
          <p:cNvSpPr>
            <a:spLocks noGrp="1"/>
          </p:cNvSpPr>
          <p:nvPr>
            <p:ph type="sldNum" sz="quarter" idx="12"/>
          </p:nvPr>
        </p:nvSpPr>
        <p:spPr/>
        <p:txBody>
          <a:bodyPr/>
          <a:lstStyle/>
          <a:p>
            <a:fld id="{9C4A734A-3B2A-47ED-9FBD-81CFB3E93756}" type="slidenum">
              <a:rPr lang="en-US" smtClean="0"/>
              <a:t>‹#›</a:t>
            </a:fld>
            <a:endParaRPr lang="en-US"/>
          </a:p>
        </p:txBody>
      </p:sp>
    </p:spTree>
    <p:extLst>
      <p:ext uri="{BB962C8B-B14F-4D97-AF65-F5344CB8AC3E}">
        <p14:creationId xmlns:p14="http://schemas.microsoft.com/office/powerpoint/2010/main" val="1500929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65146D-60B2-24B9-728D-604EB717308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743D396-51F7-49AB-3F99-B8270BD44DE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3AE1936-B0A4-38E1-34E5-9608DBAF76E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FD63416-005B-0785-25D5-11598D0A228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6266390-113D-C0AA-498D-C06AAFACAF9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8BDD544-6E41-A9B2-F48B-9488D9AD9A13}"/>
              </a:ext>
            </a:extLst>
          </p:cNvPr>
          <p:cNvSpPr>
            <a:spLocks noGrp="1"/>
          </p:cNvSpPr>
          <p:nvPr>
            <p:ph type="dt" sz="half" idx="10"/>
          </p:nvPr>
        </p:nvSpPr>
        <p:spPr/>
        <p:txBody>
          <a:bodyPr/>
          <a:lstStyle/>
          <a:p>
            <a:fld id="{DB1FAD44-F6D0-4C7C-8206-F45DB611304A}" type="datetimeFigureOut">
              <a:rPr lang="en-US" smtClean="0"/>
              <a:t>2/28/2026</a:t>
            </a:fld>
            <a:endParaRPr lang="en-US"/>
          </a:p>
        </p:txBody>
      </p:sp>
      <p:sp>
        <p:nvSpPr>
          <p:cNvPr id="8" name="Footer Placeholder 7">
            <a:extLst>
              <a:ext uri="{FF2B5EF4-FFF2-40B4-BE49-F238E27FC236}">
                <a16:creationId xmlns:a16="http://schemas.microsoft.com/office/drawing/2014/main" id="{176D1115-A07E-F5FE-4179-DE6AAA09730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EDDC1AC-4A0D-C74A-ED55-8BCBE8A6166B}"/>
              </a:ext>
            </a:extLst>
          </p:cNvPr>
          <p:cNvSpPr>
            <a:spLocks noGrp="1"/>
          </p:cNvSpPr>
          <p:nvPr>
            <p:ph type="sldNum" sz="quarter" idx="12"/>
          </p:nvPr>
        </p:nvSpPr>
        <p:spPr/>
        <p:txBody>
          <a:bodyPr/>
          <a:lstStyle/>
          <a:p>
            <a:fld id="{9C4A734A-3B2A-47ED-9FBD-81CFB3E93756}" type="slidenum">
              <a:rPr lang="en-US" smtClean="0"/>
              <a:t>‹#›</a:t>
            </a:fld>
            <a:endParaRPr lang="en-US"/>
          </a:p>
        </p:txBody>
      </p:sp>
    </p:spTree>
    <p:extLst>
      <p:ext uri="{BB962C8B-B14F-4D97-AF65-F5344CB8AC3E}">
        <p14:creationId xmlns:p14="http://schemas.microsoft.com/office/powerpoint/2010/main" val="18656617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16C768-6826-AAD0-0395-E5F0DC0EFD9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6E8782D-E635-1CDC-B504-7A8C1D253E0A}"/>
              </a:ext>
            </a:extLst>
          </p:cNvPr>
          <p:cNvSpPr>
            <a:spLocks noGrp="1"/>
          </p:cNvSpPr>
          <p:nvPr>
            <p:ph type="dt" sz="half" idx="10"/>
          </p:nvPr>
        </p:nvSpPr>
        <p:spPr/>
        <p:txBody>
          <a:bodyPr/>
          <a:lstStyle/>
          <a:p>
            <a:fld id="{DB1FAD44-F6D0-4C7C-8206-F45DB611304A}" type="datetimeFigureOut">
              <a:rPr lang="en-US" smtClean="0"/>
              <a:t>2/28/2026</a:t>
            </a:fld>
            <a:endParaRPr lang="en-US"/>
          </a:p>
        </p:txBody>
      </p:sp>
      <p:sp>
        <p:nvSpPr>
          <p:cNvPr id="4" name="Footer Placeholder 3">
            <a:extLst>
              <a:ext uri="{FF2B5EF4-FFF2-40B4-BE49-F238E27FC236}">
                <a16:creationId xmlns:a16="http://schemas.microsoft.com/office/drawing/2014/main" id="{93FE2719-64CE-837D-5896-60BAA0AA423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CFBCE37-B62A-19D9-CCA9-F795E8BCCC64}"/>
              </a:ext>
            </a:extLst>
          </p:cNvPr>
          <p:cNvSpPr>
            <a:spLocks noGrp="1"/>
          </p:cNvSpPr>
          <p:nvPr>
            <p:ph type="sldNum" sz="quarter" idx="12"/>
          </p:nvPr>
        </p:nvSpPr>
        <p:spPr/>
        <p:txBody>
          <a:bodyPr/>
          <a:lstStyle/>
          <a:p>
            <a:fld id="{9C4A734A-3B2A-47ED-9FBD-81CFB3E93756}" type="slidenum">
              <a:rPr lang="en-US" smtClean="0"/>
              <a:t>‹#›</a:t>
            </a:fld>
            <a:endParaRPr lang="en-US"/>
          </a:p>
        </p:txBody>
      </p:sp>
    </p:spTree>
    <p:extLst>
      <p:ext uri="{BB962C8B-B14F-4D97-AF65-F5344CB8AC3E}">
        <p14:creationId xmlns:p14="http://schemas.microsoft.com/office/powerpoint/2010/main" val="13876566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7BC0F13-6A7B-BE98-9301-A6933B7A4173}"/>
              </a:ext>
            </a:extLst>
          </p:cNvPr>
          <p:cNvSpPr>
            <a:spLocks noGrp="1"/>
          </p:cNvSpPr>
          <p:nvPr>
            <p:ph type="dt" sz="half" idx="10"/>
          </p:nvPr>
        </p:nvSpPr>
        <p:spPr/>
        <p:txBody>
          <a:bodyPr/>
          <a:lstStyle/>
          <a:p>
            <a:fld id="{DB1FAD44-F6D0-4C7C-8206-F45DB611304A}" type="datetimeFigureOut">
              <a:rPr lang="en-US" smtClean="0"/>
              <a:t>2/28/2026</a:t>
            </a:fld>
            <a:endParaRPr lang="en-US"/>
          </a:p>
        </p:txBody>
      </p:sp>
      <p:sp>
        <p:nvSpPr>
          <p:cNvPr id="3" name="Footer Placeholder 2">
            <a:extLst>
              <a:ext uri="{FF2B5EF4-FFF2-40B4-BE49-F238E27FC236}">
                <a16:creationId xmlns:a16="http://schemas.microsoft.com/office/drawing/2014/main" id="{4B127AEF-634A-5927-F71A-B4BDF7AC5A1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A5DE9C9-AFF4-F7BB-B26A-1735CA412E19}"/>
              </a:ext>
            </a:extLst>
          </p:cNvPr>
          <p:cNvSpPr>
            <a:spLocks noGrp="1"/>
          </p:cNvSpPr>
          <p:nvPr>
            <p:ph type="sldNum" sz="quarter" idx="12"/>
          </p:nvPr>
        </p:nvSpPr>
        <p:spPr/>
        <p:txBody>
          <a:bodyPr/>
          <a:lstStyle/>
          <a:p>
            <a:fld id="{9C4A734A-3B2A-47ED-9FBD-81CFB3E93756}" type="slidenum">
              <a:rPr lang="en-US" smtClean="0"/>
              <a:t>‹#›</a:t>
            </a:fld>
            <a:endParaRPr lang="en-US"/>
          </a:p>
        </p:txBody>
      </p:sp>
    </p:spTree>
    <p:extLst>
      <p:ext uri="{BB962C8B-B14F-4D97-AF65-F5344CB8AC3E}">
        <p14:creationId xmlns:p14="http://schemas.microsoft.com/office/powerpoint/2010/main" val="42868198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666F78-4764-A0EF-0ABB-8825EEE5C6A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90D6607-296B-16B1-A7B5-BF8C3A5D684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7A4EFEB-4F1D-EFAD-7BBB-1D5BA9893DC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0937C2D-1E88-8148-EBC2-4D4E6AAE02C0}"/>
              </a:ext>
            </a:extLst>
          </p:cNvPr>
          <p:cNvSpPr>
            <a:spLocks noGrp="1"/>
          </p:cNvSpPr>
          <p:nvPr>
            <p:ph type="dt" sz="half" idx="10"/>
          </p:nvPr>
        </p:nvSpPr>
        <p:spPr/>
        <p:txBody>
          <a:bodyPr/>
          <a:lstStyle/>
          <a:p>
            <a:fld id="{DB1FAD44-F6D0-4C7C-8206-F45DB611304A}" type="datetimeFigureOut">
              <a:rPr lang="en-US" smtClean="0"/>
              <a:t>2/28/2026</a:t>
            </a:fld>
            <a:endParaRPr lang="en-US"/>
          </a:p>
        </p:txBody>
      </p:sp>
      <p:sp>
        <p:nvSpPr>
          <p:cNvPr id="6" name="Footer Placeholder 5">
            <a:extLst>
              <a:ext uri="{FF2B5EF4-FFF2-40B4-BE49-F238E27FC236}">
                <a16:creationId xmlns:a16="http://schemas.microsoft.com/office/drawing/2014/main" id="{2B43B8CF-2AE1-4D3C-96CE-0ED0DC42114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F8EC844-DDC6-5532-CE15-23547D424A4B}"/>
              </a:ext>
            </a:extLst>
          </p:cNvPr>
          <p:cNvSpPr>
            <a:spLocks noGrp="1"/>
          </p:cNvSpPr>
          <p:nvPr>
            <p:ph type="sldNum" sz="quarter" idx="12"/>
          </p:nvPr>
        </p:nvSpPr>
        <p:spPr/>
        <p:txBody>
          <a:bodyPr/>
          <a:lstStyle/>
          <a:p>
            <a:fld id="{9C4A734A-3B2A-47ED-9FBD-81CFB3E93756}" type="slidenum">
              <a:rPr lang="en-US" smtClean="0"/>
              <a:t>‹#›</a:t>
            </a:fld>
            <a:endParaRPr lang="en-US"/>
          </a:p>
        </p:txBody>
      </p:sp>
    </p:spTree>
    <p:extLst>
      <p:ext uri="{BB962C8B-B14F-4D97-AF65-F5344CB8AC3E}">
        <p14:creationId xmlns:p14="http://schemas.microsoft.com/office/powerpoint/2010/main" val="31100952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0F569D-018A-1F56-4F95-61D35E24A1C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1157E67-1458-FE53-E579-B0D70DA1ED3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2216883-BF87-53E6-BA9E-896F51A844E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78D87C0-A5FB-7F91-AB04-614FB4EB32BF}"/>
              </a:ext>
            </a:extLst>
          </p:cNvPr>
          <p:cNvSpPr>
            <a:spLocks noGrp="1"/>
          </p:cNvSpPr>
          <p:nvPr>
            <p:ph type="dt" sz="half" idx="10"/>
          </p:nvPr>
        </p:nvSpPr>
        <p:spPr/>
        <p:txBody>
          <a:bodyPr/>
          <a:lstStyle/>
          <a:p>
            <a:fld id="{DB1FAD44-F6D0-4C7C-8206-F45DB611304A}" type="datetimeFigureOut">
              <a:rPr lang="en-US" smtClean="0"/>
              <a:t>2/28/2026</a:t>
            </a:fld>
            <a:endParaRPr lang="en-US"/>
          </a:p>
        </p:txBody>
      </p:sp>
      <p:sp>
        <p:nvSpPr>
          <p:cNvPr id="6" name="Footer Placeholder 5">
            <a:extLst>
              <a:ext uri="{FF2B5EF4-FFF2-40B4-BE49-F238E27FC236}">
                <a16:creationId xmlns:a16="http://schemas.microsoft.com/office/drawing/2014/main" id="{5ADD186C-44F9-0ACB-9952-89EBE7CAE19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B19DDEC-B32E-EE2E-392A-B955A0B7D980}"/>
              </a:ext>
            </a:extLst>
          </p:cNvPr>
          <p:cNvSpPr>
            <a:spLocks noGrp="1"/>
          </p:cNvSpPr>
          <p:nvPr>
            <p:ph type="sldNum" sz="quarter" idx="12"/>
          </p:nvPr>
        </p:nvSpPr>
        <p:spPr/>
        <p:txBody>
          <a:bodyPr/>
          <a:lstStyle/>
          <a:p>
            <a:fld id="{9C4A734A-3B2A-47ED-9FBD-81CFB3E93756}" type="slidenum">
              <a:rPr lang="en-US" smtClean="0"/>
              <a:t>‹#›</a:t>
            </a:fld>
            <a:endParaRPr lang="en-US"/>
          </a:p>
        </p:txBody>
      </p:sp>
    </p:spTree>
    <p:extLst>
      <p:ext uri="{BB962C8B-B14F-4D97-AF65-F5344CB8AC3E}">
        <p14:creationId xmlns:p14="http://schemas.microsoft.com/office/powerpoint/2010/main" val="38248824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tags" Target="../tags/tag1.xml"/><Relationship Id="rId2" Type="http://schemas.openxmlformats.org/officeDocument/2006/relationships/theme" Target="../theme/theme2.xml"/><Relationship Id="rId1" Type="http://schemas.openxmlformats.org/officeDocument/2006/relationships/slideLayout" Target="../slideLayouts/slideLayout12.xml"/><Relationship Id="rId5" Type="http://schemas.openxmlformats.org/officeDocument/2006/relationships/image" Target="../media/image1.emf"/><Relationship Id="rId4" Type="http://schemas.openxmlformats.org/officeDocument/2006/relationships/oleObject" Target="../embeddings/oleObject1.bin"/></Relationships>
</file>

<file path=ppt/slideMasters/_rels/slideMaster3.xml.rels><?xml version="1.0" encoding="UTF-8" standalone="yes"?>
<Relationships xmlns="http://schemas.openxmlformats.org/package/2006/relationships"><Relationship Id="rId3" Type="http://schemas.openxmlformats.org/officeDocument/2006/relationships/tags" Target="../tags/tag2.xml"/><Relationship Id="rId2" Type="http://schemas.openxmlformats.org/officeDocument/2006/relationships/theme" Target="../theme/theme3.xml"/><Relationship Id="rId1" Type="http://schemas.openxmlformats.org/officeDocument/2006/relationships/slideLayout" Target="../slideLayouts/slideLayout13.xml"/><Relationship Id="rId5" Type="http://schemas.openxmlformats.org/officeDocument/2006/relationships/image" Target="../media/image1.emf"/><Relationship Id="rId4" Type="http://schemas.openxmlformats.org/officeDocument/2006/relationships/oleObject" Target="../embeddings/oleObject1.bin"/></Relationships>
</file>

<file path=ppt/slideMasters/_rels/slideMaster4.xml.rels><?xml version="1.0" encoding="UTF-8" standalone="yes"?>
<Relationships xmlns="http://schemas.openxmlformats.org/package/2006/relationships"><Relationship Id="rId3" Type="http://schemas.openxmlformats.org/officeDocument/2006/relationships/tags" Target="../tags/tag3.xml"/><Relationship Id="rId2" Type="http://schemas.openxmlformats.org/officeDocument/2006/relationships/theme" Target="../theme/theme4.xml"/><Relationship Id="rId1" Type="http://schemas.openxmlformats.org/officeDocument/2006/relationships/slideLayout" Target="../slideLayouts/slideLayout14.xml"/><Relationship Id="rId5" Type="http://schemas.openxmlformats.org/officeDocument/2006/relationships/image" Target="../media/image1.emf"/><Relationship Id="rId4" Type="http://schemas.openxmlformats.org/officeDocument/2006/relationships/oleObject" Target="../embeddings/oleObject1.bin"/></Relationships>
</file>

<file path=ppt/slideMasters/_rels/slideMaster5.xml.rels><?xml version="1.0" encoding="UTF-8" standalone="yes"?>
<Relationships xmlns="http://schemas.openxmlformats.org/package/2006/relationships"><Relationship Id="rId3" Type="http://schemas.openxmlformats.org/officeDocument/2006/relationships/tags" Target="../tags/tag4.xml"/><Relationship Id="rId2" Type="http://schemas.openxmlformats.org/officeDocument/2006/relationships/theme" Target="../theme/theme5.xml"/><Relationship Id="rId1" Type="http://schemas.openxmlformats.org/officeDocument/2006/relationships/slideLayout" Target="../slideLayouts/slideLayout15.xml"/><Relationship Id="rId5" Type="http://schemas.openxmlformats.org/officeDocument/2006/relationships/image" Target="../media/image1.emf"/><Relationship Id="rId4" Type="http://schemas.openxmlformats.org/officeDocument/2006/relationships/oleObject" Target="../embeddings/oleObject1.bin"/></Relationships>
</file>

<file path=ppt/slideMasters/_rels/slideMaster6.xml.rels><?xml version="1.0" encoding="UTF-8" standalone="yes"?>
<Relationships xmlns="http://schemas.openxmlformats.org/package/2006/relationships"><Relationship Id="rId3" Type="http://schemas.openxmlformats.org/officeDocument/2006/relationships/tags" Target="../tags/tag5.xml"/><Relationship Id="rId2" Type="http://schemas.openxmlformats.org/officeDocument/2006/relationships/theme" Target="../theme/theme6.xml"/><Relationship Id="rId1" Type="http://schemas.openxmlformats.org/officeDocument/2006/relationships/slideLayout" Target="../slideLayouts/slideLayout16.xml"/><Relationship Id="rId5" Type="http://schemas.openxmlformats.org/officeDocument/2006/relationships/image" Target="../media/image1.emf"/><Relationship Id="rId4" Type="http://schemas.openxmlformats.org/officeDocument/2006/relationships/oleObject" Target="../embeddings/oleObject1.bin"/></Relationships>
</file>

<file path=ppt/slideMasters/_rels/slideMaster7.xml.rels><?xml version="1.0" encoding="UTF-8" standalone="yes"?>
<Relationships xmlns="http://schemas.openxmlformats.org/package/2006/relationships"><Relationship Id="rId3" Type="http://schemas.openxmlformats.org/officeDocument/2006/relationships/tags" Target="../tags/tag6.xml"/><Relationship Id="rId2" Type="http://schemas.openxmlformats.org/officeDocument/2006/relationships/theme" Target="../theme/theme7.xml"/><Relationship Id="rId1" Type="http://schemas.openxmlformats.org/officeDocument/2006/relationships/slideLayout" Target="../slideLayouts/slideLayout17.xml"/><Relationship Id="rId5" Type="http://schemas.openxmlformats.org/officeDocument/2006/relationships/image" Target="../media/image1.emf"/><Relationship Id="rId4" Type="http://schemas.openxmlformats.org/officeDocument/2006/relationships/oleObject" Target="../embeddings/oleObject1.bin"/></Relationships>
</file>

<file path=ppt/slideMasters/_rels/slideMaster8.xml.rels><?xml version="1.0" encoding="UTF-8" standalone="yes"?>
<Relationships xmlns="http://schemas.openxmlformats.org/package/2006/relationships"><Relationship Id="rId3" Type="http://schemas.openxmlformats.org/officeDocument/2006/relationships/tags" Target="../tags/tag7.xml"/><Relationship Id="rId2" Type="http://schemas.openxmlformats.org/officeDocument/2006/relationships/theme" Target="../theme/theme8.xml"/><Relationship Id="rId1" Type="http://schemas.openxmlformats.org/officeDocument/2006/relationships/slideLayout" Target="../slideLayouts/slideLayout18.xml"/><Relationship Id="rId5" Type="http://schemas.openxmlformats.org/officeDocument/2006/relationships/image" Target="../media/image1.emf"/><Relationship Id="rId4" Type="http://schemas.openxmlformats.org/officeDocument/2006/relationships/oleObject" Target="../embeddings/oleObject1.bin"/></Relationships>
</file>

<file path=ppt/slideMasters/_rels/slideMaster9.xml.rels><?xml version="1.0" encoding="UTF-8" standalone="yes"?>
<Relationships xmlns="http://schemas.openxmlformats.org/package/2006/relationships"><Relationship Id="rId3" Type="http://schemas.openxmlformats.org/officeDocument/2006/relationships/theme" Target="../theme/theme9.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1.emf"/><Relationship Id="rId5" Type="http://schemas.openxmlformats.org/officeDocument/2006/relationships/oleObject" Target="../embeddings/oleObject1.bin"/><Relationship Id="rId4" Type="http://schemas.openxmlformats.org/officeDocument/2006/relationships/tags" Target="../tags/tag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25071C4-43D4-93E3-2667-4C5144278DB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6AA29C8-CEA6-505F-7297-EFF90E55E8F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8B979FA-E1A2-E4C7-7453-045F9683D33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B1FAD44-F6D0-4C7C-8206-F45DB611304A}" type="datetimeFigureOut">
              <a:rPr lang="en-US" smtClean="0"/>
              <a:t>2/28/2026</a:t>
            </a:fld>
            <a:endParaRPr lang="en-US"/>
          </a:p>
        </p:txBody>
      </p:sp>
      <p:sp>
        <p:nvSpPr>
          <p:cNvPr id="5" name="Footer Placeholder 4">
            <a:extLst>
              <a:ext uri="{FF2B5EF4-FFF2-40B4-BE49-F238E27FC236}">
                <a16:creationId xmlns:a16="http://schemas.microsoft.com/office/drawing/2014/main" id="{A1C5C5CA-D9C3-762C-FB09-6AC87DE29F5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F871B91-F2F7-9976-9FF4-9141819CCE4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4A734A-3B2A-47ED-9FBD-81CFB3E93756}" type="slidenum">
              <a:rPr lang="en-US" smtClean="0"/>
              <a:t>‹#›</a:t>
            </a:fld>
            <a:endParaRPr lang="en-US"/>
          </a:p>
        </p:txBody>
      </p:sp>
    </p:spTree>
    <p:extLst>
      <p:ext uri="{BB962C8B-B14F-4D97-AF65-F5344CB8AC3E}">
        <p14:creationId xmlns:p14="http://schemas.microsoft.com/office/powerpoint/2010/main" val="3612066690"/>
      </p:ext>
    </p:extLst>
  </p:cSld>
  <p:clrMap bg1="lt1" tx1="dk1" bg2="lt2" tx2="dk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E75103CD-BC0B-9BC9-20FF-9FE07ECBDDE1}"/>
              </a:ext>
            </a:extLst>
          </p:cNvPr>
          <p:cNvGraphicFramePr>
            <a:graphicFrameLocks noChangeAspect="1"/>
          </p:cNvGraphicFramePr>
          <p:nvPr userDrawn="1">
            <p:custDataLst>
              <p:tags r:id="rId3"/>
            </p:custDataLst>
            <p:extLst>
              <p:ext uri="{D42A27DB-BD31-4B8C-83A1-F6EECF244321}">
                <p14:modId xmlns:p14="http://schemas.microsoft.com/office/powerpoint/2010/main" val="2126128510"/>
              </p:ext>
            </p:extLst>
          </p:nvPr>
        </p:nvGraphicFramePr>
        <p:xfrm>
          <a:off x="1588" y="1588"/>
          <a:ext cx="1227" cy="1588"/>
        </p:xfrm>
        <a:graphic>
          <a:graphicData uri="http://schemas.openxmlformats.org/presentationml/2006/ole">
            <mc:AlternateContent xmlns:mc="http://schemas.openxmlformats.org/markup-compatibility/2006">
              <mc:Choice xmlns:v="urn:schemas-microsoft-com:vml" Requires="v">
                <p:oleObj name="think-cell Slide" r:id="rId4" imgW="7772400" imgH="10058400" progId="TCLayout.ActiveDocument.1">
                  <p:embed/>
                </p:oleObj>
              </mc:Choice>
              <mc:Fallback>
                <p:oleObj name="think-cell Slide" r:id="rId4" imgW="7772400" imgH="10058400" progId="TCLayout.ActiveDocument.1">
                  <p:embed/>
                  <p:pic>
                    <p:nvPicPr>
                      <p:cNvPr id="8" name="think-cell data - do not delete" hidden="1">
                        <a:extLst>
                          <a:ext uri="{FF2B5EF4-FFF2-40B4-BE49-F238E27FC236}">
                            <a16:creationId xmlns:a16="http://schemas.microsoft.com/office/drawing/2014/main" id="{E75103CD-BC0B-9BC9-20FF-9FE07ECBDDE1}"/>
                          </a:ext>
                        </a:extLst>
                      </p:cNvPr>
                      <p:cNvPicPr/>
                      <p:nvPr/>
                    </p:nvPicPr>
                    <p:blipFill>
                      <a:blip r:embed="rId5"/>
                      <a:stretch>
                        <a:fillRect/>
                      </a:stretch>
                    </p:blipFill>
                    <p:spPr>
                      <a:xfrm>
                        <a:off x="1588" y="1588"/>
                        <a:ext cx="1227" cy="1588"/>
                      </a:xfrm>
                      <a:prstGeom prst="rect">
                        <a:avLst/>
                      </a:prstGeom>
                    </p:spPr>
                  </p:pic>
                </p:oleObj>
              </mc:Fallback>
            </mc:AlternateContent>
          </a:graphicData>
        </a:graphic>
      </p:graphicFrame>
      <p:sp>
        <p:nvSpPr>
          <p:cNvPr id="2" name="Title Placeholder 1"/>
          <p:cNvSpPr>
            <a:spLocks noGrp="1"/>
          </p:cNvSpPr>
          <p:nvPr>
            <p:ph type="title"/>
          </p:nvPr>
        </p:nvSpPr>
        <p:spPr>
          <a:xfrm>
            <a:off x="495300" y="661298"/>
            <a:ext cx="11201400" cy="603504"/>
          </a:xfrm>
          <a:prstGeom prst="rect">
            <a:avLst/>
          </a:prstGeom>
        </p:spPr>
        <p:txBody>
          <a:bodyPr vert="horz" lIns="0" tIns="45720" rIns="91440" bIns="45720" rtlCol="0" anchor="ctr">
            <a:noAutofit/>
          </a:bodyPr>
          <a:lstStyle/>
          <a:p>
            <a:r>
              <a:rPr lang="en-US"/>
              <a:t>Slide title</a:t>
            </a:r>
          </a:p>
        </p:txBody>
      </p:sp>
      <p:sp>
        <p:nvSpPr>
          <p:cNvPr id="3" name="Text Placeholder 2"/>
          <p:cNvSpPr>
            <a:spLocks noGrp="1"/>
          </p:cNvSpPr>
          <p:nvPr>
            <p:ph type="body" idx="1"/>
          </p:nvPr>
        </p:nvSpPr>
        <p:spPr>
          <a:xfrm>
            <a:off x="495300" y="1401435"/>
            <a:ext cx="11201400" cy="48981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71500" y="6538585"/>
            <a:ext cx="2971800" cy="320676"/>
          </a:xfrm>
          <a:prstGeom prst="rect">
            <a:avLst/>
          </a:prstGeom>
        </p:spPr>
        <p:txBody>
          <a:bodyPr vert="horz" lIns="91440" tIns="45720" rIns="91440" bIns="45720" rtlCol="0" anchor="ctr"/>
          <a:lstStyle>
            <a:lvl1pPr algn="l">
              <a:defRPr sz="1200">
                <a:solidFill>
                  <a:schemeClr val="tx1">
                    <a:tint val="82000"/>
                  </a:schemeClr>
                </a:solidFill>
              </a:defRPr>
            </a:lvl1pPr>
          </a:lstStyle>
          <a:p>
            <a:fld id="{2E405B87-0B1C-464B-928F-AA5E9D282D70}" type="datetimeFigureOut">
              <a:rPr lang="en-US" smtClean="0"/>
              <a:t>2/28/2026</a:t>
            </a:fld>
            <a:endParaRPr lang="en-US"/>
          </a:p>
        </p:txBody>
      </p:sp>
      <p:sp>
        <p:nvSpPr>
          <p:cNvPr id="5" name="Footer Placeholder 4"/>
          <p:cNvSpPr>
            <a:spLocks noGrp="1"/>
          </p:cNvSpPr>
          <p:nvPr>
            <p:ph type="ftr" sz="quarter" idx="3"/>
          </p:nvPr>
        </p:nvSpPr>
        <p:spPr>
          <a:xfrm>
            <a:off x="3662680" y="6538585"/>
            <a:ext cx="4790440" cy="320676"/>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9116060" y="6538585"/>
            <a:ext cx="2428240" cy="320676"/>
          </a:xfrm>
          <a:prstGeom prst="rect">
            <a:avLst/>
          </a:prstGeom>
        </p:spPr>
        <p:txBody>
          <a:bodyPr vert="horz" lIns="91440" tIns="45720" rIns="91440" bIns="45720" rtlCol="0" anchor="ctr"/>
          <a:lstStyle>
            <a:lvl1pPr algn="r">
              <a:defRPr sz="1200">
                <a:solidFill>
                  <a:schemeClr val="tx1">
                    <a:tint val="82000"/>
                  </a:schemeClr>
                </a:solidFill>
              </a:defRPr>
            </a:lvl1pPr>
          </a:lstStyle>
          <a:p>
            <a:fld id="{D9AD4B2D-25FF-0B46-98A4-87FBB723E472}" type="slidenum">
              <a:rPr lang="en-US" smtClean="0"/>
              <a:t>‹#›</a:t>
            </a:fld>
            <a:endParaRPr lang="en-US"/>
          </a:p>
        </p:txBody>
      </p:sp>
      <p:grpSp>
        <p:nvGrpSpPr>
          <p:cNvPr id="10" name="Group 9">
            <a:extLst>
              <a:ext uri="{FF2B5EF4-FFF2-40B4-BE49-F238E27FC236}">
                <a16:creationId xmlns:a16="http://schemas.microsoft.com/office/drawing/2014/main" id="{5955F9FC-9D99-13AC-DDAE-24820FEE7A26}"/>
              </a:ext>
            </a:extLst>
          </p:cNvPr>
          <p:cNvGrpSpPr/>
          <p:nvPr userDrawn="1"/>
        </p:nvGrpSpPr>
        <p:grpSpPr>
          <a:xfrm>
            <a:off x="495299" y="558920"/>
            <a:ext cx="11201401" cy="5843031"/>
            <a:chOff x="224675" y="391668"/>
            <a:chExt cx="8694900" cy="4420781"/>
          </a:xfrm>
        </p:grpSpPr>
        <p:cxnSp>
          <p:nvCxnSpPr>
            <p:cNvPr id="11" name="Google Shape;8;p1">
              <a:extLst>
                <a:ext uri="{FF2B5EF4-FFF2-40B4-BE49-F238E27FC236}">
                  <a16:creationId xmlns:a16="http://schemas.microsoft.com/office/drawing/2014/main" id="{59DC0905-A6E2-89D3-343A-460F66E70087}"/>
                </a:ext>
              </a:extLst>
            </p:cNvPr>
            <p:cNvCxnSpPr/>
            <p:nvPr/>
          </p:nvCxnSpPr>
          <p:spPr>
            <a:xfrm>
              <a:off x="224675" y="391668"/>
              <a:ext cx="8694900" cy="0"/>
            </a:xfrm>
            <a:prstGeom prst="straightConnector1">
              <a:avLst/>
            </a:prstGeom>
            <a:noFill/>
            <a:ln w="12700" cap="flat" cmpd="sng">
              <a:solidFill>
                <a:schemeClr val="accent1"/>
              </a:solidFill>
              <a:prstDash val="solid"/>
              <a:round/>
              <a:headEnd type="none" w="med" len="med"/>
              <a:tailEnd type="none" w="med" len="med"/>
            </a:ln>
          </p:spPr>
        </p:cxnSp>
        <p:cxnSp>
          <p:nvCxnSpPr>
            <p:cNvPr id="12" name="Google Shape;9;p1">
              <a:extLst>
                <a:ext uri="{FF2B5EF4-FFF2-40B4-BE49-F238E27FC236}">
                  <a16:creationId xmlns:a16="http://schemas.microsoft.com/office/drawing/2014/main" id="{415F1440-7141-1F1C-5822-5F1A336CFB19}"/>
                </a:ext>
              </a:extLst>
            </p:cNvPr>
            <p:cNvCxnSpPr/>
            <p:nvPr/>
          </p:nvCxnSpPr>
          <p:spPr>
            <a:xfrm>
              <a:off x="224675" y="4812449"/>
              <a:ext cx="8694900" cy="0"/>
            </a:xfrm>
            <a:prstGeom prst="straightConnector1">
              <a:avLst/>
            </a:prstGeom>
            <a:noFill/>
            <a:ln w="12700" cap="flat" cmpd="sng">
              <a:solidFill>
                <a:schemeClr val="accent1"/>
              </a:solidFill>
              <a:prstDash val="solid"/>
              <a:round/>
              <a:headEnd type="none" w="med" len="med"/>
              <a:tailEnd type="none" w="med" len="med"/>
            </a:ln>
          </p:spPr>
        </p:cxnSp>
      </p:grpSp>
    </p:spTree>
    <p:extLst>
      <p:ext uri="{BB962C8B-B14F-4D97-AF65-F5344CB8AC3E}">
        <p14:creationId xmlns:p14="http://schemas.microsoft.com/office/powerpoint/2010/main" val="2751617666"/>
      </p:ext>
    </p:extLst>
  </p:cSld>
  <p:clrMap bg1="lt1" tx1="dk1" bg2="lt2" tx2="dk2" accent1="accent1" accent2="accent2" accent3="accent3" accent4="accent4" accent5="accent5" accent6="accent6" hlink="hlink" folHlink="folHlink"/>
  <p:sldLayoutIdLst>
    <p:sldLayoutId id="2147483670" r:id="rId1"/>
  </p:sldLayoutIdLst>
  <p:txStyles>
    <p:titleStyle>
      <a:lvl1pPr algn="l" defTabSz="914377" rtl="0" eaLnBrk="1" latinLnBrk="0" hangingPunct="1">
        <a:lnSpc>
          <a:spcPct val="85000"/>
        </a:lnSpc>
        <a:spcBef>
          <a:spcPct val="0"/>
        </a:spcBef>
        <a:buNone/>
        <a:defRPr sz="4000" b="0" i="0" kern="1200" cap="all" spc="-100" baseline="0">
          <a:solidFill>
            <a:schemeClr val="accent1"/>
          </a:solidFill>
          <a:latin typeface="Trade Gothic Next HvyCd" panose="020B0503040303020004" pitchFamily="34" charset="0"/>
          <a:ea typeface="+mj-ea"/>
          <a:cs typeface="+mj-cs"/>
        </a:defRPr>
      </a:lvl1pPr>
    </p:titleStyle>
    <p:bodyStyle>
      <a:lvl1pPr marL="347663" indent="-336550" algn="l" defTabSz="914377" rtl="0" eaLnBrk="1" latinLnBrk="0" hangingPunct="1">
        <a:lnSpc>
          <a:spcPct val="110000"/>
        </a:lnSpc>
        <a:spcBef>
          <a:spcPts val="1200"/>
        </a:spcBef>
        <a:buSzPct val="100000"/>
        <a:buFont typeface="System Font Regular"/>
        <a:buChar char="•"/>
        <a:tabLst/>
        <a:defRPr sz="1800" b="0" i="0" kern="1200" spc="0" normalizeH="0" baseline="0">
          <a:solidFill>
            <a:schemeClr val="tx1"/>
          </a:solidFill>
          <a:latin typeface="+mn-lt"/>
          <a:ea typeface="+mn-ea"/>
          <a:cs typeface="Arial" panose="020B0604020202020204" pitchFamily="34" charset="0"/>
        </a:defRPr>
      </a:lvl1pPr>
      <a:lvl2pPr marL="696913" indent="-354013" algn="l" defTabSz="914377" rtl="0" eaLnBrk="1" latinLnBrk="0" hangingPunct="1">
        <a:lnSpc>
          <a:spcPct val="110000"/>
        </a:lnSpc>
        <a:spcBef>
          <a:spcPts val="1200"/>
        </a:spcBef>
        <a:buSzPct val="100000"/>
        <a:buFont typeface="System Font Regular"/>
        <a:buChar char="•"/>
        <a:tabLst/>
        <a:defRPr sz="1800" b="0" i="0" kern="1200" spc="0" normalizeH="0" baseline="0">
          <a:solidFill>
            <a:schemeClr val="tx1"/>
          </a:solidFill>
          <a:latin typeface="+mn-lt"/>
          <a:ea typeface="+mn-ea"/>
          <a:cs typeface="Arial" panose="020B0604020202020204" pitchFamily="34" charset="0"/>
        </a:defRPr>
      </a:lvl2pPr>
      <a:lvl3pPr marL="1144588" indent="-344488" algn="l" defTabSz="914377" rtl="0" eaLnBrk="1" latinLnBrk="0" hangingPunct="1">
        <a:lnSpc>
          <a:spcPct val="110000"/>
        </a:lnSpc>
        <a:spcBef>
          <a:spcPts val="1200"/>
        </a:spcBef>
        <a:buSzPct val="100000"/>
        <a:buFont typeface="System Font Regular"/>
        <a:buChar char="•"/>
        <a:tabLst/>
        <a:defRPr sz="1800" b="0" i="0" kern="1200" spc="0" normalizeH="0" baseline="0">
          <a:solidFill>
            <a:schemeClr val="tx1"/>
          </a:solidFill>
          <a:latin typeface="+mn-lt"/>
          <a:ea typeface="+mn-ea"/>
          <a:cs typeface="Arial" panose="020B0604020202020204" pitchFamily="34" charset="0"/>
        </a:defRPr>
      </a:lvl3pPr>
      <a:lvl4pPr marL="1604963" indent="-347663" algn="l" defTabSz="914377" rtl="0" eaLnBrk="1" latinLnBrk="0" hangingPunct="1">
        <a:lnSpc>
          <a:spcPct val="110000"/>
        </a:lnSpc>
        <a:spcBef>
          <a:spcPts val="1200"/>
        </a:spcBef>
        <a:buSzPct val="100000"/>
        <a:buFont typeface="System Font Regular"/>
        <a:buChar char="•"/>
        <a:tabLst/>
        <a:defRPr sz="1800" b="0" i="0" kern="1200" spc="0" normalizeH="0" baseline="0">
          <a:solidFill>
            <a:schemeClr val="tx1"/>
          </a:solidFill>
          <a:latin typeface="+mn-lt"/>
          <a:ea typeface="+mn-ea"/>
          <a:cs typeface="Arial" panose="020B0604020202020204" pitchFamily="34" charset="0"/>
        </a:defRPr>
      </a:lvl4pPr>
      <a:lvl5pPr marL="2065338" indent="-349250" algn="l" defTabSz="914377" rtl="0" eaLnBrk="1" latinLnBrk="0" hangingPunct="1">
        <a:lnSpc>
          <a:spcPct val="110000"/>
        </a:lnSpc>
        <a:spcBef>
          <a:spcPts val="1200"/>
        </a:spcBef>
        <a:buSzPct val="100000"/>
        <a:buFont typeface="System Font Regular"/>
        <a:buChar char="•"/>
        <a:tabLst/>
        <a:defRPr sz="1800" b="0" i="0" kern="1200" spc="0" normalizeH="0" baseline="0">
          <a:solidFill>
            <a:schemeClr val="tx1"/>
          </a:solidFill>
          <a:latin typeface="+mn-lt"/>
          <a:ea typeface="+mn-ea"/>
          <a:cs typeface="Arial" panose="020B0604020202020204" pitchFamily="34" charset="0"/>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1" orient="horz" pos="288" userDrawn="1">
          <p15:clr>
            <a:srgbClr val="F26B43"/>
          </p15:clr>
        </p15:guide>
        <p15:guide id="12" pos="312" userDrawn="1">
          <p15:clr>
            <a:srgbClr val="F26B43"/>
          </p15:clr>
        </p15:guide>
        <p15:guide id="13" orient="horz" pos="4032" userDrawn="1">
          <p15:clr>
            <a:srgbClr val="F26B43"/>
          </p15:clr>
        </p15:guide>
        <p15:guide id="14" pos="7368" userDrawn="1">
          <p15:clr>
            <a:srgbClr val="F26B43"/>
          </p15:clr>
        </p15:guide>
        <p15:guide id="15" pos="3840" userDrawn="1">
          <p15:clr>
            <a:srgbClr val="F26B43"/>
          </p15:clr>
        </p15:guide>
        <p15:guide id="16" pos="960" userDrawn="1">
          <p15:clr>
            <a:srgbClr val="F26B43"/>
          </p15:clr>
        </p15:guide>
        <p15:guide id="17" orient="horz" pos="2160" userDrawn="1">
          <p15:clr>
            <a:srgbClr val="F26B43"/>
          </p15:clr>
        </p15:guide>
        <p15:guide id="18" pos="2712" userDrawn="1">
          <p15:clr>
            <a:srgbClr val="F26B43"/>
          </p15:clr>
        </p15:guide>
        <p15:guide id="19" pos="5136" userDrawn="1">
          <p15:clr>
            <a:srgbClr val="F26B43"/>
          </p15:clr>
        </p15:guide>
        <p15:guide id="20" orient="horz" pos="864" userDrawn="1">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E75103CD-BC0B-9BC9-20FF-9FE07ECBDDE1}"/>
              </a:ext>
            </a:extLst>
          </p:cNvPr>
          <p:cNvGraphicFramePr>
            <a:graphicFrameLocks noChangeAspect="1"/>
          </p:cNvGraphicFramePr>
          <p:nvPr userDrawn="1">
            <p:custDataLst>
              <p:tags r:id="rId3"/>
            </p:custDataLst>
            <p:extLst>
              <p:ext uri="{D42A27DB-BD31-4B8C-83A1-F6EECF244321}">
                <p14:modId xmlns:p14="http://schemas.microsoft.com/office/powerpoint/2010/main" val="2126128510"/>
              </p:ext>
            </p:extLst>
          </p:nvPr>
        </p:nvGraphicFramePr>
        <p:xfrm>
          <a:off x="1588" y="1588"/>
          <a:ext cx="1227" cy="1588"/>
        </p:xfrm>
        <a:graphic>
          <a:graphicData uri="http://schemas.openxmlformats.org/presentationml/2006/ole">
            <mc:AlternateContent xmlns:mc="http://schemas.openxmlformats.org/markup-compatibility/2006">
              <mc:Choice xmlns:v="urn:schemas-microsoft-com:vml" Requires="v">
                <p:oleObj name="think-cell Slide" r:id="rId4" imgW="7772400" imgH="10058400" progId="TCLayout.ActiveDocument.1">
                  <p:embed/>
                </p:oleObj>
              </mc:Choice>
              <mc:Fallback>
                <p:oleObj name="think-cell Slide" r:id="rId4" imgW="7772400" imgH="10058400" progId="TCLayout.ActiveDocument.1">
                  <p:embed/>
                  <p:pic>
                    <p:nvPicPr>
                      <p:cNvPr id="8" name="think-cell data - do not delete" hidden="1">
                        <a:extLst>
                          <a:ext uri="{FF2B5EF4-FFF2-40B4-BE49-F238E27FC236}">
                            <a16:creationId xmlns:a16="http://schemas.microsoft.com/office/drawing/2014/main" id="{E75103CD-BC0B-9BC9-20FF-9FE07ECBDDE1}"/>
                          </a:ext>
                        </a:extLst>
                      </p:cNvPr>
                      <p:cNvPicPr/>
                      <p:nvPr/>
                    </p:nvPicPr>
                    <p:blipFill>
                      <a:blip r:embed="rId5"/>
                      <a:stretch>
                        <a:fillRect/>
                      </a:stretch>
                    </p:blipFill>
                    <p:spPr>
                      <a:xfrm>
                        <a:off x="1588" y="1588"/>
                        <a:ext cx="1227" cy="1588"/>
                      </a:xfrm>
                      <a:prstGeom prst="rect">
                        <a:avLst/>
                      </a:prstGeom>
                    </p:spPr>
                  </p:pic>
                </p:oleObj>
              </mc:Fallback>
            </mc:AlternateContent>
          </a:graphicData>
        </a:graphic>
      </p:graphicFrame>
      <p:sp>
        <p:nvSpPr>
          <p:cNvPr id="2" name="Title Placeholder 1"/>
          <p:cNvSpPr>
            <a:spLocks noGrp="1"/>
          </p:cNvSpPr>
          <p:nvPr>
            <p:ph type="title"/>
          </p:nvPr>
        </p:nvSpPr>
        <p:spPr>
          <a:xfrm>
            <a:off x="495300" y="661298"/>
            <a:ext cx="11201400" cy="603504"/>
          </a:xfrm>
          <a:prstGeom prst="rect">
            <a:avLst/>
          </a:prstGeom>
        </p:spPr>
        <p:txBody>
          <a:bodyPr vert="horz" lIns="0" tIns="45720" rIns="91440" bIns="45720" rtlCol="0" anchor="ctr">
            <a:noAutofit/>
          </a:bodyPr>
          <a:lstStyle/>
          <a:p>
            <a:r>
              <a:rPr lang="en-US"/>
              <a:t>Slide title</a:t>
            </a:r>
          </a:p>
        </p:txBody>
      </p:sp>
      <p:sp>
        <p:nvSpPr>
          <p:cNvPr id="3" name="Text Placeholder 2"/>
          <p:cNvSpPr>
            <a:spLocks noGrp="1"/>
          </p:cNvSpPr>
          <p:nvPr>
            <p:ph type="body" idx="1"/>
          </p:nvPr>
        </p:nvSpPr>
        <p:spPr>
          <a:xfrm>
            <a:off x="495300" y="1401435"/>
            <a:ext cx="11201400" cy="48981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71500" y="6538585"/>
            <a:ext cx="2971800" cy="320676"/>
          </a:xfrm>
          <a:prstGeom prst="rect">
            <a:avLst/>
          </a:prstGeom>
        </p:spPr>
        <p:txBody>
          <a:bodyPr vert="horz" lIns="91440" tIns="45720" rIns="91440" bIns="45720" rtlCol="0" anchor="ctr"/>
          <a:lstStyle>
            <a:lvl1pPr algn="l">
              <a:defRPr sz="1200">
                <a:solidFill>
                  <a:schemeClr val="tx1">
                    <a:tint val="82000"/>
                  </a:schemeClr>
                </a:solidFill>
              </a:defRPr>
            </a:lvl1pPr>
          </a:lstStyle>
          <a:p>
            <a:fld id="{2E405B87-0B1C-464B-928F-AA5E9D282D70}" type="datetimeFigureOut">
              <a:rPr lang="en-US" smtClean="0"/>
              <a:t>2/28/2026</a:t>
            </a:fld>
            <a:endParaRPr lang="en-US"/>
          </a:p>
        </p:txBody>
      </p:sp>
      <p:sp>
        <p:nvSpPr>
          <p:cNvPr id="5" name="Footer Placeholder 4"/>
          <p:cNvSpPr>
            <a:spLocks noGrp="1"/>
          </p:cNvSpPr>
          <p:nvPr>
            <p:ph type="ftr" sz="quarter" idx="3"/>
          </p:nvPr>
        </p:nvSpPr>
        <p:spPr>
          <a:xfrm>
            <a:off x="3662680" y="6538585"/>
            <a:ext cx="4790440" cy="320676"/>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9116060" y="6538585"/>
            <a:ext cx="2428240" cy="320676"/>
          </a:xfrm>
          <a:prstGeom prst="rect">
            <a:avLst/>
          </a:prstGeom>
        </p:spPr>
        <p:txBody>
          <a:bodyPr vert="horz" lIns="91440" tIns="45720" rIns="91440" bIns="45720" rtlCol="0" anchor="ctr"/>
          <a:lstStyle>
            <a:lvl1pPr algn="r">
              <a:defRPr sz="1200">
                <a:solidFill>
                  <a:schemeClr val="tx1">
                    <a:tint val="82000"/>
                  </a:schemeClr>
                </a:solidFill>
              </a:defRPr>
            </a:lvl1pPr>
          </a:lstStyle>
          <a:p>
            <a:fld id="{D9AD4B2D-25FF-0B46-98A4-87FBB723E472}" type="slidenum">
              <a:rPr lang="en-US" smtClean="0"/>
              <a:t>‹#›</a:t>
            </a:fld>
            <a:endParaRPr lang="en-US"/>
          </a:p>
        </p:txBody>
      </p:sp>
      <p:grpSp>
        <p:nvGrpSpPr>
          <p:cNvPr id="10" name="Group 9">
            <a:extLst>
              <a:ext uri="{FF2B5EF4-FFF2-40B4-BE49-F238E27FC236}">
                <a16:creationId xmlns:a16="http://schemas.microsoft.com/office/drawing/2014/main" id="{5955F9FC-9D99-13AC-DDAE-24820FEE7A26}"/>
              </a:ext>
            </a:extLst>
          </p:cNvPr>
          <p:cNvGrpSpPr/>
          <p:nvPr userDrawn="1"/>
        </p:nvGrpSpPr>
        <p:grpSpPr>
          <a:xfrm>
            <a:off x="495299" y="558920"/>
            <a:ext cx="11201401" cy="5843031"/>
            <a:chOff x="224675" y="391668"/>
            <a:chExt cx="8694900" cy="4420781"/>
          </a:xfrm>
        </p:grpSpPr>
        <p:cxnSp>
          <p:nvCxnSpPr>
            <p:cNvPr id="11" name="Google Shape;8;p1">
              <a:extLst>
                <a:ext uri="{FF2B5EF4-FFF2-40B4-BE49-F238E27FC236}">
                  <a16:creationId xmlns:a16="http://schemas.microsoft.com/office/drawing/2014/main" id="{59DC0905-A6E2-89D3-343A-460F66E70087}"/>
                </a:ext>
              </a:extLst>
            </p:cNvPr>
            <p:cNvCxnSpPr/>
            <p:nvPr/>
          </p:nvCxnSpPr>
          <p:spPr>
            <a:xfrm>
              <a:off x="224675" y="391668"/>
              <a:ext cx="8694900" cy="0"/>
            </a:xfrm>
            <a:prstGeom prst="straightConnector1">
              <a:avLst/>
            </a:prstGeom>
            <a:noFill/>
            <a:ln w="12700" cap="flat" cmpd="sng">
              <a:solidFill>
                <a:schemeClr val="accent1"/>
              </a:solidFill>
              <a:prstDash val="solid"/>
              <a:round/>
              <a:headEnd type="none" w="med" len="med"/>
              <a:tailEnd type="none" w="med" len="med"/>
            </a:ln>
          </p:spPr>
        </p:cxnSp>
        <p:cxnSp>
          <p:nvCxnSpPr>
            <p:cNvPr id="12" name="Google Shape;9;p1">
              <a:extLst>
                <a:ext uri="{FF2B5EF4-FFF2-40B4-BE49-F238E27FC236}">
                  <a16:creationId xmlns:a16="http://schemas.microsoft.com/office/drawing/2014/main" id="{415F1440-7141-1F1C-5822-5F1A336CFB19}"/>
                </a:ext>
              </a:extLst>
            </p:cNvPr>
            <p:cNvCxnSpPr/>
            <p:nvPr/>
          </p:nvCxnSpPr>
          <p:spPr>
            <a:xfrm>
              <a:off x="224675" y="4812449"/>
              <a:ext cx="8694900" cy="0"/>
            </a:xfrm>
            <a:prstGeom prst="straightConnector1">
              <a:avLst/>
            </a:prstGeom>
            <a:noFill/>
            <a:ln w="12700" cap="flat" cmpd="sng">
              <a:solidFill>
                <a:schemeClr val="accent1"/>
              </a:solidFill>
              <a:prstDash val="solid"/>
              <a:round/>
              <a:headEnd type="none" w="med" len="med"/>
              <a:tailEnd type="none" w="med" len="med"/>
            </a:ln>
          </p:spPr>
        </p:cxnSp>
      </p:grpSp>
    </p:spTree>
    <p:extLst>
      <p:ext uri="{BB962C8B-B14F-4D97-AF65-F5344CB8AC3E}">
        <p14:creationId xmlns:p14="http://schemas.microsoft.com/office/powerpoint/2010/main" val="2751617666"/>
      </p:ext>
    </p:extLst>
  </p:cSld>
  <p:clrMap bg1="lt1" tx1="dk1" bg2="lt2" tx2="dk2" accent1="accent1" accent2="accent2" accent3="accent3" accent4="accent4" accent5="accent5" accent6="accent6" hlink="hlink" folHlink="folHlink"/>
  <p:sldLayoutIdLst>
    <p:sldLayoutId id="2147483671" r:id="rId1"/>
  </p:sldLayoutIdLst>
  <p:txStyles>
    <p:titleStyle>
      <a:lvl1pPr algn="l" defTabSz="914377" rtl="0" eaLnBrk="1" latinLnBrk="0" hangingPunct="1">
        <a:lnSpc>
          <a:spcPct val="85000"/>
        </a:lnSpc>
        <a:spcBef>
          <a:spcPct val="0"/>
        </a:spcBef>
        <a:buNone/>
        <a:defRPr sz="4000" b="0" i="0" kern="1200" cap="all" spc="-100" baseline="0">
          <a:solidFill>
            <a:schemeClr val="accent1"/>
          </a:solidFill>
          <a:latin typeface="Trade Gothic Next HvyCd" panose="020B0503040303020004" pitchFamily="34" charset="0"/>
          <a:ea typeface="+mj-ea"/>
          <a:cs typeface="+mj-cs"/>
        </a:defRPr>
      </a:lvl1pPr>
    </p:titleStyle>
    <p:bodyStyle>
      <a:lvl1pPr marL="347663" indent="-336550" algn="l" defTabSz="914377" rtl="0" eaLnBrk="1" latinLnBrk="0" hangingPunct="1">
        <a:lnSpc>
          <a:spcPct val="110000"/>
        </a:lnSpc>
        <a:spcBef>
          <a:spcPts val="1200"/>
        </a:spcBef>
        <a:buSzPct val="100000"/>
        <a:buFont typeface="System Font Regular"/>
        <a:buChar char="•"/>
        <a:tabLst/>
        <a:defRPr sz="1800" b="0" i="0" kern="1200" spc="0" normalizeH="0" baseline="0">
          <a:solidFill>
            <a:schemeClr val="tx1"/>
          </a:solidFill>
          <a:latin typeface="+mn-lt"/>
          <a:ea typeface="+mn-ea"/>
          <a:cs typeface="Arial" panose="020B0604020202020204" pitchFamily="34" charset="0"/>
        </a:defRPr>
      </a:lvl1pPr>
      <a:lvl2pPr marL="696913" indent="-354013" algn="l" defTabSz="914377" rtl="0" eaLnBrk="1" latinLnBrk="0" hangingPunct="1">
        <a:lnSpc>
          <a:spcPct val="110000"/>
        </a:lnSpc>
        <a:spcBef>
          <a:spcPts val="1200"/>
        </a:spcBef>
        <a:buSzPct val="100000"/>
        <a:buFont typeface="System Font Regular"/>
        <a:buChar char="•"/>
        <a:tabLst/>
        <a:defRPr sz="1800" b="0" i="0" kern="1200" spc="0" normalizeH="0" baseline="0">
          <a:solidFill>
            <a:schemeClr val="tx1"/>
          </a:solidFill>
          <a:latin typeface="+mn-lt"/>
          <a:ea typeface="+mn-ea"/>
          <a:cs typeface="Arial" panose="020B0604020202020204" pitchFamily="34" charset="0"/>
        </a:defRPr>
      </a:lvl2pPr>
      <a:lvl3pPr marL="1144588" indent="-344488" algn="l" defTabSz="914377" rtl="0" eaLnBrk="1" latinLnBrk="0" hangingPunct="1">
        <a:lnSpc>
          <a:spcPct val="110000"/>
        </a:lnSpc>
        <a:spcBef>
          <a:spcPts val="1200"/>
        </a:spcBef>
        <a:buSzPct val="100000"/>
        <a:buFont typeface="System Font Regular"/>
        <a:buChar char="•"/>
        <a:tabLst/>
        <a:defRPr sz="1800" b="0" i="0" kern="1200" spc="0" normalizeH="0" baseline="0">
          <a:solidFill>
            <a:schemeClr val="tx1"/>
          </a:solidFill>
          <a:latin typeface="+mn-lt"/>
          <a:ea typeface="+mn-ea"/>
          <a:cs typeface="Arial" panose="020B0604020202020204" pitchFamily="34" charset="0"/>
        </a:defRPr>
      </a:lvl3pPr>
      <a:lvl4pPr marL="1604963" indent="-347663" algn="l" defTabSz="914377" rtl="0" eaLnBrk="1" latinLnBrk="0" hangingPunct="1">
        <a:lnSpc>
          <a:spcPct val="110000"/>
        </a:lnSpc>
        <a:spcBef>
          <a:spcPts val="1200"/>
        </a:spcBef>
        <a:buSzPct val="100000"/>
        <a:buFont typeface="System Font Regular"/>
        <a:buChar char="•"/>
        <a:tabLst/>
        <a:defRPr sz="1800" b="0" i="0" kern="1200" spc="0" normalizeH="0" baseline="0">
          <a:solidFill>
            <a:schemeClr val="tx1"/>
          </a:solidFill>
          <a:latin typeface="+mn-lt"/>
          <a:ea typeface="+mn-ea"/>
          <a:cs typeface="Arial" panose="020B0604020202020204" pitchFamily="34" charset="0"/>
        </a:defRPr>
      </a:lvl4pPr>
      <a:lvl5pPr marL="2065338" indent="-349250" algn="l" defTabSz="914377" rtl="0" eaLnBrk="1" latinLnBrk="0" hangingPunct="1">
        <a:lnSpc>
          <a:spcPct val="110000"/>
        </a:lnSpc>
        <a:spcBef>
          <a:spcPts val="1200"/>
        </a:spcBef>
        <a:buSzPct val="100000"/>
        <a:buFont typeface="System Font Regular"/>
        <a:buChar char="•"/>
        <a:tabLst/>
        <a:defRPr sz="1800" b="0" i="0" kern="1200" spc="0" normalizeH="0" baseline="0">
          <a:solidFill>
            <a:schemeClr val="tx1"/>
          </a:solidFill>
          <a:latin typeface="+mn-lt"/>
          <a:ea typeface="+mn-ea"/>
          <a:cs typeface="Arial" panose="020B0604020202020204" pitchFamily="34" charset="0"/>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1" orient="horz" pos="288" userDrawn="1">
          <p15:clr>
            <a:srgbClr val="F26B43"/>
          </p15:clr>
        </p15:guide>
        <p15:guide id="12" pos="312" userDrawn="1">
          <p15:clr>
            <a:srgbClr val="F26B43"/>
          </p15:clr>
        </p15:guide>
        <p15:guide id="13" orient="horz" pos="4032" userDrawn="1">
          <p15:clr>
            <a:srgbClr val="F26B43"/>
          </p15:clr>
        </p15:guide>
        <p15:guide id="14" pos="7368" userDrawn="1">
          <p15:clr>
            <a:srgbClr val="F26B43"/>
          </p15:clr>
        </p15:guide>
        <p15:guide id="15" pos="3840" userDrawn="1">
          <p15:clr>
            <a:srgbClr val="F26B43"/>
          </p15:clr>
        </p15:guide>
        <p15:guide id="16" pos="960" userDrawn="1">
          <p15:clr>
            <a:srgbClr val="F26B43"/>
          </p15:clr>
        </p15:guide>
        <p15:guide id="17" orient="horz" pos="2160" userDrawn="1">
          <p15:clr>
            <a:srgbClr val="F26B43"/>
          </p15:clr>
        </p15:guide>
        <p15:guide id="18" pos="2712" userDrawn="1">
          <p15:clr>
            <a:srgbClr val="F26B43"/>
          </p15:clr>
        </p15:guide>
        <p15:guide id="19" pos="5136" userDrawn="1">
          <p15:clr>
            <a:srgbClr val="F26B43"/>
          </p15:clr>
        </p15:guide>
        <p15:guide id="20" orient="horz" pos="864" userDrawn="1">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E75103CD-BC0B-9BC9-20FF-9FE07ECBDDE1}"/>
              </a:ext>
            </a:extLst>
          </p:cNvPr>
          <p:cNvGraphicFramePr>
            <a:graphicFrameLocks noChangeAspect="1"/>
          </p:cNvGraphicFramePr>
          <p:nvPr userDrawn="1">
            <p:custDataLst>
              <p:tags r:id="rId3"/>
            </p:custDataLst>
            <p:extLst>
              <p:ext uri="{D42A27DB-BD31-4B8C-83A1-F6EECF244321}">
                <p14:modId xmlns:p14="http://schemas.microsoft.com/office/powerpoint/2010/main" val="2126128510"/>
              </p:ext>
            </p:extLst>
          </p:nvPr>
        </p:nvGraphicFramePr>
        <p:xfrm>
          <a:off x="1588" y="1588"/>
          <a:ext cx="1227" cy="1588"/>
        </p:xfrm>
        <a:graphic>
          <a:graphicData uri="http://schemas.openxmlformats.org/presentationml/2006/ole">
            <mc:AlternateContent xmlns:mc="http://schemas.openxmlformats.org/markup-compatibility/2006">
              <mc:Choice xmlns:v="urn:schemas-microsoft-com:vml" Requires="v">
                <p:oleObj name="think-cell Slide" r:id="rId4" imgW="7772400" imgH="10058400" progId="TCLayout.ActiveDocument.1">
                  <p:embed/>
                </p:oleObj>
              </mc:Choice>
              <mc:Fallback>
                <p:oleObj name="think-cell Slide" r:id="rId4" imgW="7772400" imgH="10058400" progId="TCLayout.ActiveDocument.1">
                  <p:embed/>
                  <p:pic>
                    <p:nvPicPr>
                      <p:cNvPr id="8" name="think-cell data - do not delete" hidden="1">
                        <a:extLst>
                          <a:ext uri="{FF2B5EF4-FFF2-40B4-BE49-F238E27FC236}">
                            <a16:creationId xmlns:a16="http://schemas.microsoft.com/office/drawing/2014/main" id="{E75103CD-BC0B-9BC9-20FF-9FE07ECBDDE1}"/>
                          </a:ext>
                        </a:extLst>
                      </p:cNvPr>
                      <p:cNvPicPr/>
                      <p:nvPr/>
                    </p:nvPicPr>
                    <p:blipFill>
                      <a:blip r:embed="rId5"/>
                      <a:stretch>
                        <a:fillRect/>
                      </a:stretch>
                    </p:blipFill>
                    <p:spPr>
                      <a:xfrm>
                        <a:off x="1588" y="1588"/>
                        <a:ext cx="1227" cy="1588"/>
                      </a:xfrm>
                      <a:prstGeom prst="rect">
                        <a:avLst/>
                      </a:prstGeom>
                    </p:spPr>
                  </p:pic>
                </p:oleObj>
              </mc:Fallback>
            </mc:AlternateContent>
          </a:graphicData>
        </a:graphic>
      </p:graphicFrame>
      <p:sp>
        <p:nvSpPr>
          <p:cNvPr id="2" name="Title Placeholder 1"/>
          <p:cNvSpPr>
            <a:spLocks noGrp="1"/>
          </p:cNvSpPr>
          <p:nvPr>
            <p:ph type="title"/>
          </p:nvPr>
        </p:nvSpPr>
        <p:spPr>
          <a:xfrm>
            <a:off x="495300" y="661298"/>
            <a:ext cx="11201400" cy="603504"/>
          </a:xfrm>
          <a:prstGeom prst="rect">
            <a:avLst/>
          </a:prstGeom>
        </p:spPr>
        <p:txBody>
          <a:bodyPr vert="horz" lIns="0" tIns="45720" rIns="91440" bIns="45720" rtlCol="0" anchor="ctr">
            <a:noAutofit/>
          </a:bodyPr>
          <a:lstStyle/>
          <a:p>
            <a:r>
              <a:rPr lang="en-US"/>
              <a:t>Slide title</a:t>
            </a:r>
          </a:p>
        </p:txBody>
      </p:sp>
      <p:sp>
        <p:nvSpPr>
          <p:cNvPr id="3" name="Text Placeholder 2"/>
          <p:cNvSpPr>
            <a:spLocks noGrp="1"/>
          </p:cNvSpPr>
          <p:nvPr>
            <p:ph type="body" idx="1"/>
          </p:nvPr>
        </p:nvSpPr>
        <p:spPr>
          <a:xfrm>
            <a:off x="495300" y="1401435"/>
            <a:ext cx="11201400" cy="48981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71500" y="6538585"/>
            <a:ext cx="2971800" cy="320676"/>
          </a:xfrm>
          <a:prstGeom prst="rect">
            <a:avLst/>
          </a:prstGeom>
        </p:spPr>
        <p:txBody>
          <a:bodyPr vert="horz" lIns="91440" tIns="45720" rIns="91440" bIns="45720" rtlCol="0" anchor="ctr"/>
          <a:lstStyle>
            <a:lvl1pPr algn="l">
              <a:defRPr sz="1200">
                <a:solidFill>
                  <a:schemeClr val="tx1">
                    <a:tint val="82000"/>
                  </a:schemeClr>
                </a:solidFill>
              </a:defRPr>
            </a:lvl1pPr>
          </a:lstStyle>
          <a:p>
            <a:fld id="{2E405B87-0B1C-464B-928F-AA5E9D282D70}" type="datetimeFigureOut">
              <a:rPr lang="en-US" smtClean="0"/>
              <a:t>2/28/2026</a:t>
            </a:fld>
            <a:endParaRPr lang="en-US"/>
          </a:p>
        </p:txBody>
      </p:sp>
      <p:sp>
        <p:nvSpPr>
          <p:cNvPr id="5" name="Footer Placeholder 4"/>
          <p:cNvSpPr>
            <a:spLocks noGrp="1"/>
          </p:cNvSpPr>
          <p:nvPr>
            <p:ph type="ftr" sz="quarter" idx="3"/>
          </p:nvPr>
        </p:nvSpPr>
        <p:spPr>
          <a:xfrm>
            <a:off x="3662680" y="6538585"/>
            <a:ext cx="4790440" cy="320676"/>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9116060" y="6538585"/>
            <a:ext cx="2428240" cy="320676"/>
          </a:xfrm>
          <a:prstGeom prst="rect">
            <a:avLst/>
          </a:prstGeom>
        </p:spPr>
        <p:txBody>
          <a:bodyPr vert="horz" lIns="91440" tIns="45720" rIns="91440" bIns="45720" rtlCol="0" anchor="ctr"/>
          <a:lstStyle>
            <a:lvl1pPr algn="r">
              <a:defRPr sz="1200">
                <a:solidFill>
                  <a:schemeClr val="tx1">
                    <a:tint val="82000"/>
                  </a:schemeClr>
                </a:solidFill>
              </a:defRPr>
            </a:lvl1pPr>
          </a:lstStyle>
          <a:p>
            <a:fld id="{D9AD4B2D-25FF-0B46-98A4-87FBB723E472}" type="slidenum">
              <a:rPr lang="en-US" smtClean="0"/>
              <a:t>‹#›</a:t>
            </a:fld>
            <a:endParaRPr lang="en-US"/>
          </a:p>
        </p:txBody>
      </p:sp>
      <p:grpSp>
        <p:nvGrpSpPr>
          <p:cNvPr id="10" name="Group 9">
            <a:extLst>
              <a:ext uri="{FF2B5EF4-FFF2-40B4-BE49-F238E27FC236}">
                <a16:creationId xmlns:a16="http://schemas.microsoft.com/office/drawing/2014/main" id="{5955F9FC-9D99-13AC-DDAE-24820FEE7A26}"/>
              </a:ext>
            </a:extLst>
          </p:cNvPr>
          <p:cNvGrpSpPr/>
          <p:nvPr userDrawn="1"/>
        </p:nvGrpSpPr>
        <p:grpSpPr>
          <a:xfrm>
            <a:off x="495299" y="558920"/>
            <a:ext cx="11201401" cy="5843031"/>
            <a:chOff x="224675" y="391668"/>
            <a:chExt cx="8694900" cy="4420781"/>
          </a:xfrm>
        </p:grpSpPr>
        <p:cxnSp>
          <p:nvCxnSpPr>
            <p:cNvPr id="11" name="Google Shape;8;p1">
              <a:extLst>
                <a:ext uri="{FF2B5EF4-FFF2-40B4-BE49-F238E27FC236}">
                  <a16:creationId xmlns:a16="http://schemas.microsoft.com/office/drawing/2014/main" id="{59DC0905-A6E2-89D3-343A-460F66E70087}"/>
                </a:ext>
              </a:extLst>
            </p:cNvPr>
            <p:cNvCxnSpPr/>
            <p:nvPr/>
          </p:nvCxnSpPr>
          <p:spPr>
            <a:xfrm>
              <a:off x="224675" y="391668"/>
              <a:ext cx="8694900" cy="0"/>
            </a:xfrm>
            <a:prstGeom prst="straightConnector1">
              <a:avLst/>
            </a:prstGeom>
            <a:noFill/>
            <a:ln w="12700" cap="flat" cmpd="sng">
              <a:solidFill>
                <a:schemeClr val="accent1"/>
              </a:solidFill>
              <a:prstDash val="solid"/>
              <a:round/>
              <a:headEnd type="none" w="med" len="med"/>
              <a:tailEnd type="none" w="med" len="med"/>
            </a:ln>
          </p:spPr>
        </p:cxnSp>
        <p:cxnSp>
          <p:nvCxnSpPr>
            <p:cNvPr id="12" name="Google Shape;9;p1">
              <a:extLst>
                <a:ext uri="{FF2B5EF4-FFF2-40B4-BE49-F238E27FC236}">
                  <a16:creationId xmlns:a16="http://schemas.microsoft.com/office/drawing/2014/main" id="{415F1440-7141-1F1C-5822-5F1A336CFB19}"/>
                </a:ext>
              </a:extLst>
            </p:cNvPr>
            <p:cNvCxnSpPr/>
            <p:nvPr/>
          </p:nvCxnSpPr>
          <p:spPr>
            <a:xfrm>
              <a:off x="224675" y="4812449"/>
              <a:ext cx="8694900" cy="0"/>
            </a:xfrm>
            <a:prstGeom prst="straightConnector1">
              <a:avLst/>
            </a:prstGeom>
            <a:noFill/>
            <a:ln w="12700" cap="flat" cmpd="sng">
              <a:solidFill>
                <a:schemeClr val="accent1"/>
              </a:solidFill>
              <a:prstDash val="solid"/>
              <a:round/>
              <a:headEnd type="none" w="med" len="med"/>
              <a:tailEnd type="none" w="med" len="med"/>
            </a:ln>
          </p:spPr>
        </p:cxnSp>
      </p:grpSp>
    </p:spTree>
    <p:extLst>
      <p:ext uri="{BB962C8B-B14F-4D97-AF65-F5344CB8AC3E}">
        <p14:creationId xmlns:p14="http://schemas.microsoft.com/office/powerpoint/2010/main" val="2751617666"/>
      </p:ext>
    </p:extLst>
  </p:cSld>
  <p:clrMap bg1="lt1" tx1="dk1" bg2="lt2" tx2="dk2" accent1="accent1" accent2="accent2" accent3="accent3" accent4="accent4" accent5="accent5" accent6="accent6" hlink="hlink" folHlink="folHlink"/>
  <p:sldLayoutIdLst>
    <p:sldLayoutId id="2147483672" r:id="rId1"/>
  </p:sldLayoutIdLst>
  <p:txStyles>
    <p:titleStyle>
      <a:lvl1pPr algn="l" defTabSz="914377" rtl="0" eaLnBrk="1" latinLnBrk="0" hangingPunct="1">
        <a:lnSpc>
          <a:spcPct val="85000"/>
        </a:lnSpc>
        <a:spcBef>
          <a:spcPct val="0"/>
        </a:spcBef>
        <a:buNone/>
        <a:defRPr sz="4000" b="0" i="0" kern="1200" cap="all" spc="-100" baseline="0">
          <a:solidFill>
            <a:schemeClr val="accent1"/>
          </a:solidFill>
          <a:latin typeface="Trade Gothic Next HvyCd" panose="020B0503040303020004" pitchFamily="34" charset="0"/>
          <a:ea typeface="+mj-ea"/>
          <a:cs typeface="+mj-cs"/>
        </a:defRPr>
      </a:lvl1pPr>
    </p:titleStyle>
    <p:bodyStyle>
      <a:lvl1pPr marL="347663" indent="-336550" algn="l" defTabSz="914377" rtl="0" eaLnBrk="1" latinLnBrk="0" hangingPunct="1">
        <a:lnSpc>
          <a:spcPct val="110000"/>
        </a:lnSpc>
        <a:spcBef>
          <a:spcPts val="1200"/>
        </a:spcBef>
        <a:buSzPct val="100000"/>
        <a:buFont typeface="System Font Regular"/>
        <a:buChar char="•"/>
        <a:tabLst/>
        <a:defRPr sz="1800" b="0" i="0" kern="1200" spc="0" normalizeH="0" baseline="0">
          <a:solidFill>
            <a:schemeClr val="tx1"/>
          </a:solidFill>
          <a:latin typeface="+mn-lt"/>
          <a:ea typeface="+mn-ea"/>
          <a:cs typeface="Arial" panose="020B0604020202020204" pitchFamily="34" charset="0"/>
        </a:defRPr>
      </a:lvl1pPr>
      <a:lvl2pPr marL="696913" indent="-354013" algn="l" defTabSz="914377" rtl="0" eaLnBrk="1" latinLnBrk="0" hangingPunct="1">
        <a:lnSpc>
          <a:spcPct val="110000"/>
        </a:lnSpc>
        <a:spcBef>
          <a:spcPts val="1200"/>
        </a:spcBef>
        <a:buSzPct val="100000"/>
        <a:buFont typeface="System Font Regular"/>
        <a:buChar char="•"/>
        <a:tabLst/>
        <a:defRPr sz="1800" b="0" i="0" kern="1200" spc="0" normalizeH="0" baseline="0">
          <a:solidFill>
            <a:schemeClr val="tx1"/>
          </a:solidFill>
          <a:latin typeface="+mn-lt"/>
          <a:ea typeface="+mn-ea"/>
          <a:cs typeface="Arial" panose="020B0604020202020204" pitchFamily="34" charset="0"/>
        </a:defRPr>
      </a:lvl2pPr>
      <a:lvl3pPr marL="1144588" indent="-344488" algn="l" defTabSz="914377" rtl="0" eaLnBrk="1" latinLnBrk="0" hangingPunct="1">
        <a:lnSpc>
          <a:spcPct val="110000"/>
        </a:lnSpc>
        <a:spcBef>
          <a:spcPts val="1200"/>
        </a:spcBef>
        <a:buSzPct val="100000"/>
        <a:buFont typeface="System Font Regular"/>
        <a:buChar char="•"/>
        <a:tabLst/>
        <a:defRPr sz="1800" b="0" i="0" kern="1200" spc="0" normalizeH="0" baseline="0">
          <a:solidFill>
            <a:schemeClr val="tx1"/>
          </a:solidFill>
          <a:latin typeface="+mn-lt"/>
          <a:ea typeface="+mn-ea"/>
          <a:cs typeface="Arial" panose="020B0604020202020204" pitchFamily="34" charset="0"/>
        </a:defRPr>
      </a:lvl3pPr>
      <a:lvl4pPr marL="1604963" indent="-347663" algn="l" defTabSz="914377" rtl="0" eaLnBrk="1" latinLnBrk="0" hangingPunct="1">
        <a:lnSpc>
          <a:spcPct val="110000"/>
        </a:lnSpc>
        <a:spcBef>
          <a:spcPts val="1200"/>
        </a:spcBef>
        <a:buSzPct val="100000"/>
        <a:buFont typeface="System Font Regular"/>
        <a:buChar char="•"/>
        <a:tabLst/>
        <a:defRPr sz="1800" b="0" i="0" kern="1200" spc="0" normalizeH="0" baseline="0">
          <a:solidFill>
            <a:schemeClr val="tx1"/>
          </a:solidFill>
          <a:latin typeface="+mn-lt"/>
          <a:ea typeface="+mn-ea"/>
          <a:cs typeface="Arial" panose="020B0604020202020204" pitchFamily="34" charset="0"/>
        </a:defRPr>
      </a:lvl4pPr>
      <a:lvl5pPr marL="2065338" indent="-349250" algn="l" defTabSz="914377" rtl="0" eaLnBrk="1" latinLnBrk="0" hangingPunct="1">
        <a:lnSpc>
          <a:spcPct val="110000"/>
        </a:lnSpc>
        <a:spcBef>
          <a:spcPts val="1200"/>
        </a:spcBef>
        <a:buSzPct val="100000"/>
        <a:buFont typeface="System Font Regular"/>
        <a:buChar char="•"/>
        <a:tabLst/>
        <a:defRPr sz="1800" b="0" i="0" kern="1200" spc="0" normalizeH="0" baseline="0">
          <a:solidFill>
            <a:schemeClr val="tx1"/>
          </a:solidFill>
          <a:latin typeface="+mn-lt"/>
          <a:ea typeface="+mn-ea"/>
          <a:cs typeface="Arial" panose="020B0604020202020204" pitchFamily="34" charset="0"/>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1" orient="horz" pos="288" userDrawn="1">
          <p15:clr>
            <a:srgbClr val="F26B43"/>
          </p15:clr>
        </p15:guide>
        <p15:guide id="12" pos="312" userDrawn="1">
          <p15:clr>
            <a:srgbClr val="F26B43"/>
          </p15:clr>
        </p15:guide>
        <p15:guide id="13" orient="horz" pos="4032" userDrawn="1">
          <p15:clr>
            <a:srgbClr val="F26B43"/>
          </p15:clr>
        </p15:guide>
        <p15:guide id="14" pos="7368" userDrawn="1">
          <p15:clr>
            <a:srgbClr val="F26B43"/>
          </p15:clr>
        </p15:guide>
        <p15:guide id="15" pos="3840" userDrawn="1">
          <p15:clr>
            <a:srgbClr val="F26B43"/>
          </p15:clr>
        </p15:guide>
        <p15:guide id="16" pos="960" userDrawn="1">
          <p15:clr>
            <a:srgbClr val="F26B43"/>
          </p15:clr>
        </p15:guide>
        <p15:guide id="17" orient="horz" pos="2160" userDrawn="1">
          <p15:clr>
            <a:srgbClr val="F26B43"/>
          </p15:clr>
        </p15:guide>
        <p15:guide id="18" pos="2712" userDrawn="1">
          <p15:clr>
            <a:srgbClr val="F26B43"/>
          </p15:clr>
        </p15:guide>
        <p15:guide id="19" pos="5136" userDrawn="1">
          <p15:clr>
            <a:srgbClr val="F26B43"/>
          </p15:clr>
        </p15:guide>
        <p15:guide id="20" orient="horz" pos="864" userDrawn="1">
          <p15:clr>
            <a:srgbClr val="F26B43"/>
          </p15:clr>
        </p15:guide>
      </p15:sldGuideLst>
    </p:ext>
  </p:extLst>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E75103CD-BC0B-9BC9-20FF-9FE07ECBDDE1}"/>
              </a:ext>
            </a:extLst>
          </p:cNvPr>
          <p:cNvGraphicFramePr>
            <a:graphicFrameLocks noChangeAspect="1"/>
          </p:cNvGraphicFramePr>
          <p:nvPr userDrawn="1">
            <p:custDataLst>
              <p:tags r:id="rId3"/>
            </p:custDataLst>
            <p:extLst>
              <p:ext uri="{D42A27DB-BD31-4B8C-83A1-F6EECF244321}">
                <p14:modId xmlns:p14="http://schemas.microsoft.com/office/powerpoint/2010/main" val="2126128510"/>
              </p:ext>
            </p:extLst>
          </p:nvPr>
        </p:nvGraphicFramePr>
        <p:xfrm>
          <a:off x="1588" y="1588"/>
          <a:ext cx="1227" cy="1588"/>
        </p:xfrm>
        <a:graphic>
          <a:graphicData uri="http://schemas.openxmlformats.org/presentationml/2006/ole">
            <mc:AlternateContent xmlns:mc="http://schemas.openxmlformats.org/markup-compatibility/2006">
              <mc:Choice xmlns:v="urn:schemas-microsoft-com:vml" Requires="v">
                <p:oleObj name="think-cell Slide" r:id="rId4" imgW="7772400" imgH="10058400" progId="TCLayout.ActiveDocument.1">
                  <p:embed/>
                </p:oleObj>
              </mc:Choice>
              <mc:Fallback>
                <p:oleObj name="think-cell Slide" r:id="rId4" imgW="7772400" imgH="10058400" progId="TCLayout.ActiveDocument.1">
                  <p:embed/>
                  <p:pic>
                    <p:nvPicPr>
                      <p:cNvPr id="8" name="think-cell data - do not delete" hidden="1">
                        <a:extLst>
                          <a:ext uri="{FF2B5EF4-FFF2-40B4-BE49-F238E27FC236}">
                            <a16:creationId xmlns:a16="http://schemas.microsoft.com/office/drawing/2014/main" id="{E75103CD-BC0B-9BC9-20FF-9FE07ECBDDE1}"/>
                          </a:ext>
                        </a:extLst>
                      </p:cNvPr>
                      <p:cNvPicPr/>
                      <p:nvPr/>
                    </p:nvPicPr>
                    <p:blipFill>
                      <a:blip r:embed="rId5"/>
                      <a:stretch>
                        <a:fillRect/>
                      </a:stretch>
                    </p:blipFill>
                    <p:spPr>
                      <a:xfrm>
                        <a:off x="1588" y="1588"/>
                        <a:ext cx="1227" cy="1588"/>
                      </a:xfrm>
                      <a:prstGeom prst="rect">
                        <a:avLst/>
                      </a:prstGeom>
                    </p:spPr>
                  </p:pic>
                </p:oleObj>
              </mc:Fallback>
            </mc:AlternateContent>
          </a:graphicData>
        </a:graphic>
      </p:graphicFrame>
      <p:sp>
        <p:nvSpPr>
          <p:cNvPr id="2" name="Title Placeholder 1"/>
          <p:cNvSpPr>
            <a:spLocks noGrp="1"/>
          </p:cNvSpPr>
          <p:nvPr>
            <p:ph type="title"/>
          </p:nvPr>
        </p:nvSpPr>
        <p:spPr>
          <a:xfrm>
            <a:off x="495300" y="661298"/>
            <a:ext cx="11201400" cy="603504"/>
          </a:xfrm>
          <a:prstGeom prst="rect">
            <a:avLst/>
          </a:prstGeom>
        </p:spPr>
        <p:txBody>
          <a:bodyPr vert="horz" lIns="0" tIns="45720" rIns="91440" bIns="45720" rtlCol="0" anchor="ctr">
            <a:noAutofit/>
          </a:bodyPr>
          <a:lstStyle/>
          <a:p>
            <a:r>
              <a:rPr lang="en-US"/>
              <a:t>Slide title</a:t>
            </a:r>
          </a:p>
        </p:txBody>
      </p:sp>
      <p:sp>
        <p:nvSpPr>
          <p:cNvPr id="3" name="Text Placeholder 2"/>
          <p:cNvSpPr>
            <a:spLocks noGrp="1"/>
          </p:cNvSpPr>
          <p:nvPr>
            <p:ph type="body" idx="1"/>
          </p:nvPr>
        </p:nvSpPr>
        <p:spPr>
          <a:xfrm>
            <a:off x="495300" y="1401435"/>
            <a:ext cx="11201400" cy="48981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71500" y="6538585"/>
            <a:ext cx="2971800" cy="320676"/>
          </a:xfrm>
          <a:prstGeom prst="rect">
            <a:avLst/>
          </a:prstGeom>
        </p:spPr>
        <p:txBody>
          <a:bodyPr vert="horz" lIns="91440" tIns="45720" rIns="91440" bIns="45720" rtlCol="0" anchor="ctr"/>
          <a:lstStyle>
            <a:lvl1pPr algn="l">
              <a:defRPr sz="1200">
                <a:solidFill>
                  <a:schemeClr val="tx1">
                    <a:tint val="82000"/>
                  </a:schemeClr>
                </a:solidFill>
              </a:defRPr>
            </a:lvl1pPr>
          </a:lstStyle>
          <a:p>
            <a:fld id="{2E405B87-0B1C-464B-928F-AA5E9D282D70}" type="datetimeFigureOut">
              <a:rPr lang="en-US" smtClean="0"/>
              <a:t>2/28/2026</a:t>
            </a:fld>
            <a:endParaRPr lang="en-US"/>
          </a:p>
        </p:txBody>
      </p:sp>
      <p:sp>
        <p:nvSpPr>
          <p:cNvPr id="5" name="Footer Placeholder 4"/>
          <p:cNvSpPr>
            <a:spLocks noGrp="1"/>
          </p:cNvSpPr>
          <p:nvPr>
            <p:ph type="ftr" sz="quarter" idx="3"/>
          </p:nvPr>
        </p:nvSpPr>
        <p:spPr>
          <a:xfrm>
            <a:off x="3662680" y="6538585"/>
            <a:ext cx="4790440" cy="320676"/>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9116060" y="6538585"/>
            <a:ext cx="2428240" cy="320676"/>
          </a:xfrm>
          <a:prstGeom prst="rect">
            <a:avLst/>
          </a:prstGeom>
        </p:spPr>
        <p:txBody>
          <a:bodyPr vert="horz" lIns="91440" tIns="45720" rIns="91440" bIns="45720" rtlCol="0" anchor="ctr"/>
          <a:lstStyle>
            <a:lvl1pPr algn="r">
              <a:defRPr sz="1200">
                <a:solidFill>
                  <a:schemeClr val="tx1">
                    <a:tint val="82000"/>
                  </a:schemeClr>
                </a:solidFill>
              </a:defRPr>
            </a:lvl1pPr>
          </a:lstStyle>
          <a:p>
            <a:fld id="{D9AD4B2D-25FF-0B46-98A4-87FBB723E472}" type="slidenum">
              <a:rPr lang="en-US" smtClean="0"/>
              <a:t>‹#›</a:t>
            </a:fld>
            <a:endParaRPr lang="en-US"/>
          </a:p>
        </p:txBody>
      </p:sp>
      <p:grpSp>
        <p:nvGrpSpPr>
          <p:cNvPr id="10" name="Group 9">
            <a:extLst>
              <a:ext uri="{FF2B5EF4-FFF2-40B4-BE49-F238E27FC236}">
                <a16:creationId xmlns:a16="http://schemas.microsoft.com/office/drawing/2014/main" id="{5955F9FC-9D99-13AC-DDAE-24820FEE7A26}"/>
              </a:ext>
            </a:extLst>
          </p:cNvPr>
          <p:cNvGrpSpPr/>
          <p:nvPr userDrawn="1"/>
        </p:nvGrpSpPr>
        <p:grpSpPr>
          <a:xfrm>
            <a:off x="495299" y="558920"/>
            <a:ext cx="11201401" cy="5843031"/>
            <a:chOff x="224675" y="391668"/>
            <a:chExt cx="8694900" cy="4420781"/>
          </a:xfrm>
        </p:grpSpPr>
        <p:cxnSp>
          <p:nvCxnSpPr>
            <p:cNvPr id="11" name="Google Shape;8;p1">
              <a:extLst>
                <a:ext uri="{FF2B5EF4-FFF2-40B4-BE49-F238E27FC236}">
                  <a16:creationId xmlns:a16="http://schemas.microsoft.com/office/drawing/2014/main" id="{59DC0905-A6E2-89D3-343A-460F66E70087}"/>
                </a:ext>
              </a:extLst>
            </p:cNvPr>
            <p:cNvCxnSpPr/>
            <p:nvPr/>
          </p:nvCxnSpPr>
          <p:spPr>
            <a:xfrm>
              <a:off x="224675" y="391668"/>
              <a:ext cx="8694900" cy="0"/>
            </a:xfrm>
            <a:prstGeom prst="straightConnector1">
              <a:avLst/>
            </a:prstGeom>
            <a:noFill/>
            <a:ln w="12700" cap="flat" cmpd="sng">
              <a:solidFill>
                <a:schemeClr val="accent1"/>
              </a:solidFill>
              <a:prstDash val="solid"/>
              <a:round/>
              <a:headEnd type="none" w="med" len="med"/>
              <a:tailEnd type="none" w="med" len="med"/>
            </a:ln>
          </p:spPr>
        </p:cxnSp>
        <p:cxnSp>
          <p:nvCxnSpPr>
            <p:cNvPr id="12" name="Google Shape;9;p1">
              <a:extLst>
                <a:ext uri="{FF2B5EF4-FFF2-40B4-BE49-F238E27FC236}">
                  <a16:creationId xmlns:a16="http://schemas.microsoft.com/office/drawing/2014/main" id="{415F1440-7141-1F1C-5822-5F1A336CFB19}"/>
                </a:ext>
              </a:extLst>
            </p:cNvPr>
            <p:cNvCxnSpPr/>
            <p:nvPr/>
          </p:nvCxnSpPr>
          <p:spPr>
            <a:xfrm>
              <a:off x="224675" y="4812449"/>
              <a:ext cx="8694900" cy="0"/>
            </a:xfrm>
            <a:prstGeom prst="straightConnector1">
              <a:avLst/>
            </a:prstGeom>
            <a:noFill/>
            <a:ln w="12700" cap="flat" cmpd="sng">
              <a:solidFill>
                <a:schemeClr val="accent1"/>
              </a:solidFill>
              <a:prstDash val="solid"/>
              <a:round/>
              <a:headEnd type="none" w="med" len="med"/>
              <a:tailEnd type="none" w="med" len="med"/>
            </a:ln>
          </p:spPr>
        </p:cxnSp>
      </p:grpSp>
    </p:spTree>
    <p:extLst>
      <p:ext uri="{BB962C8B-B14F-4D97-AF65-F5344CB8AC3E}">
        <p14:creationId xmlns:p14="http://schemas.microsoft.com/office/powerpoint/2010/main" val="2751617666"/>
      </p:ext>
    </p:extLst>
  </p:cSld>
  <p:clrMap bg1="lt1" tx1="dk1" bg2="lt2" tx2="dk2" accent1="accent1" accent2="accent2" accent3="accent3" accent4="accent4" accent5="accent5" accent6="accent6" hlink="hlink" folHlink="folHlink"/>
  <p:sldLayoutIdLst>
    <p:sldLayoutId id="2147483673" r:id="rId1"/>
  </p:sldLayoutIdLst>
  <p:txStyles>
    <p:titleStyle>
      <a:lvl1pPr algn="l" defTabSz="914377" rtl="0" eaLnBrk="1" latinLnBrk="0" hangingPunct="1">
        <a:lnSpc>
          <a:spcPct val="85000"/>
        </a:lnSpc>
        <a:spcBef>
          <a:spcPct val="0"/>
        </a:spcBef>
        <a:buNone/>
        <a:defRPr sz="4000" b="0" i="0" kern="1200" cap="all" spc="-100" baseline="0">
          <a:solidFill>
            <a:schemeClr val="accent1"/>
          </a:solidFill>
          <a:latin typeface="Trade Gothic Next HvyCd" panose="020B0503040303020004" pitchFamily="34" charset="0"/>
          <a:ea typeface="+mj-ea"/>
          <a:cs typeface="+mj-cs"/>
        </a:defRPr>
      </a:lvl1pPr>
    </p:titleStyle>
    <p:bodyStyle>
      <a:lvl1pPr marL="347663" indent="-336550" algn="l" defTabSz="914377" rtl="0" eaLnBrk="1" latinLnBrk="0" hangingPunct="1">
        <a:lnSpc>
          <a:spcPct val="110000"/>
        </a:lnSpc>
        <a:spcBef>
          <a:spcPts val="1200"/>
        </a:spcBef>
        <a:buSzPct val="100000"/>
        <a:buFont typeface="System Font Regular"/>
        <a:buChar char="•"/>
        <a:tabLst/>
        <a:defRPr sz="1800" b="0" i="0" kern="1200" spc="0" normalizeH="0" baseline="0">
          <a:solidFill>
            <a:schemeClr val="tx1"/>
          </a:solidFill>
          <a:latin typeface="+mn-lt"/>
          <a:ea typeface="+mn-ea"/>
          <a:cs typeface="Arial" panose="020B0604020202020204" pitchFamily="34" charset="0"/>
        </a:defRPr>
      </a:lvl1pPr>
      <a:lvl2pPr marL="696913" indent="-354013" algn="l" defTabSz="914377" rtl="0" eaLnBrk="1" latinLnBrk="0" hangingPunct="1">
        <a:lnSpc>
          <a:spcPct val="110000"/>
        </a:lnSpc>
        <a:spcBef>
          <a:spcPts val="1200"/>
        </a:spcBef>
        <a:buSzPct val="100000"/>
        <a:buFont typeface="System Font Regular"/>
        <a:buChar char="•"/>
        <a:tabLst/>
        <a:defRPr sz="1800" b="0" i="0" kern="1200" spc="0" normalizeH="0" baseline="0">
          <a:solidFill>
            <a:schemeClr val="tx1"/>
          </a:solidFill>
          <a:latin typeface="+mn-lt"/>
          <a:ea typeface="+mn-ea"/>
          <a:cs typeface="Arial" panose="020B0604020202020204" pitchFamily="34" charset="0"/>
        </a:defRPr>
      </a:lvl2pPr>
      <a:lvl3pPr marL="1144588" indent="-344488" algn="l" defTabSz="914377" rtl="0" eaLnBrk="1" latinLnBrk="0" hangingPunct="1">
        <a:lnSpc>
          <a:spcPct val="110000"/>
        </a:lnSpc>
        <a:spcBef>
          <a:spcPts val="1200"/>
        </a:spcBef>
        <a:buSzPct val="100000"/>
        <a:buFont typeface="System Font Regular"/>
        <a:buChar char="•"/>
        <a:tabLst/>
        <a:defRPr sz="1800" b="0" i="0" kern="1200" spc="0" normalizeH="0" baseline="0">
          <a:solidFill>
            <a:schemeClr val="tx1"/>
          </a:solidFill>
          <a:latin typeface="+mn-lt"/>
          <a:ea typeface="+mn-ea"/>
          <a:cs typeface="Arial" panose="020B0604020202020204" pitchFamily="34" charset="0"/>
        </a:defRPr>
      </a:lvl3pPr>
      <a:lvl4pPr marL="1604963" indent="-347663" algn="l" defTabSz="914377" rtl="0" eaLnBrk="1" latinLnBrk="0" hangingPunct="1">
        <a:lnSpc>
          <a:spcPct val="110000"/>
        </a:lnSpc>
        <a:spcBef>
          <a:spcPts val="1200"/>
        </a:spcBef>
        <a:buSzPct val="100000"/>
        <a:buFont typeface="System Font Regular"/>
        <a:buChar char="•"/>
        <a:tabLst/>
        <a:defRPr sz="1800" b="0" i="0" kern="1200" spc="0" normalizeH="0" baseline="0">
          <a:solidFill>
            <a:schemeClr val="tx1"/>
          </a:solidFill>
          <a:latin typeface="+mn-lt"/>
          <a:ea typeface="+mn-ea"/>
          <a:cs typeface="Arial" panose="020B0604020202020204" pitchFamily="34" charset="0"/>
        </a:defRPr>
      </a:lvl4pPr>
      <a:lvl5pPr marL="2065338" indent="-349250" algn="l" defTabSz="914377" rtl="0" eaLnBrk="1" latinLnBrk="0" hangingPunct="1">
        <a:lnSpc>
          <a:spcPct val="110000"/>
        </a:lnSpc>
        <a:spcBef>
          <a:spcPts val="1200"/>
        </a:spcBef>
        <a:buSzPct val="100000"/>
        <a:buFont typeface="System Font Regular"/>
        <a:buChar char="•"/>
        <a:tabLst/>
        <a:defRPr sz="1800" b="0" i="0" kern="1200" spc="0" normalizeH="0" baseline="0">
          <a:solidFill>
            <a:schemeClr val="tx1"/>
          </a:solidFill>
          <a:latin typeface="+mn-lt"/>
          <a:ea typeface="+mn-ea"/>
          <a:cs typeface="Arial" panose="020B0604020202020204" pitchFamily="34" charset="0"/>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1" orient="horz" pos="288" userDrawn="1">
          <p15:clr>
            <a:srgbClr val="F26B43"/>
          </p15:clr>
        </p15:guide>
        <p15:guide id="12" pos="312" userDrawn="1">
          <p15:clr>
            <a:srgbClr val="F26B43"/>
          </p15:clr>
        </p15:guide>
        <p15:guide id="13" orient="horz" pos="4032" userDrawn="1">
          <p15:clr>
            <a:srgbClr val="F26B43"/>
          </p15:clr>
        </p15:guide>
        <p15:guide id="14" pos="7368" userDrawn="1">
          <p15:clr>
            <a:srgbClr val="F26B43"/>
          </p15:clr>
        </p15:guide>
        <p15:guide id="15" pos="3840" userDrawn="1">
          <p15:clr>
            <a:srgbClr val="F26B43"/>
          </p15:clr>
        </p15:guide>
        <p15:guide id="16" pos="960" userDrawn="1">
          <p15:clr>
            <a:srgbClr val="F26B43"/>
          </p15:clr>
        </p15:guide>
        <p15:guide id="17" orient="horz" pos="2160" userDrawn="1">
          <p15:clr>
            <a:srgbClr val="F26B43"/>
          </p15:clr>
        </p15:guide>
        <p15:guide id="18" pos="2712" userDrawn="1">
          <p15:clr>
            <a:srgbClr val="F26B43"/>
          </p15:clr>
        </p15:guide>
        <p15:guide id="19" pos="5136" userDrawn="1">
          <p15:clr>
            <a:srgbClr val="F26B43"/>
          </p15:clr>
        </p15:guide>
        <p15:guide id="20" orient="horz" pos="864" userDrawn="1">
          <p15:clr>
            <a:srgbClr val="F26B43"/>
          </p15:clr>
        </p15:guide>
      </p15:sldGuideLst>
    </p:ext>
  </p:extLst>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E75103CD-BC0B-9BC9-20FF-9FE07ECBDDE1}"/>
              </a:ext>
            </a:extLst>
          </p:cNvPr>
          <p:cNvGraphicFramePr>
            <a:graphicFrameLocks noChangeAspect="1"/>
          </p:cNvGraphicFramePr>
          <p:nvPr userDrawn="1">
            <p:custDataLst>
              <p:tags r:id="rId3"/>
            </p:custDataLst>
            <p:extLst>
              <p:ext uri="{D42A27DB-BD31-4B8C-83A1-F6EECF244321}">
                <p14:modId xmlns:p14="http://schemas.microsoft.com/office/powerpoint/2010/main" val="2126128510"/>
              </p:ext>
            </p:extLst>
          </p:nvPr>
        </p:nvGraphicFramePr>
        <p:xfrm>
          <a:off x="1588" y="1588"/>
          <a:ext cx="1227" cy="1588"/>
        </p:xfrm>
        <a:graphic>
          <a:graphicData uri="http://schemas.openxmlformats.org/presentationml/2006/ole">
            <mc:AlternateContent xmlns:mc="http://schemas.openxmlformats.org/markup-compatibility/2006">
              <mc:Choice xmlns:v="urn:schemas-microsoft-com:vml" Requires="v">
                <p:oleObj name="think-cell Slide" r:id="rId4" imgW="7772400" imgH="10058400" progId="TCLayout.ActiveDocument.1">
                  <p:embed/>
                </p:oleObj>
              </mc:Choice>
              <mc:Fallback>
                <p:oleObj name="think-cell Slide" r:id="rId4" imgW="7772400" imgH="10058400" progId="TCLayout.ActiveDocument.1">
                  <p:embed/>
                  <p:pic>
                    <p:nvPicPr>
                      <p:cNvPr id="8" name="think-cell data - do not delete" hidden="1">
                        <a:extLst>
                          <a:ext uri="{FF2B5EF4-FFF2-40B4-BE49-F238E27FC236}">
                            <a16:creationId xmlns:a16="http://schemas.microsoft.com/office/drawing/2014/main" id="{E75103CD-BC0B-9BC9-20FF-9FE07ECBDDE1}"/>
                          </a:ext>
                        </a:extLst>
                      </p:cNvPr>
                      <p:cNvPicPr/>
                      <p:nvPr/>
                    </p:nvPicPr>
                    <p:blipFill>
                      <a:blip r:embed="rId5"/>
                      <a:stretch>
                        <a:fillRect/>
                      </a:stretch>
                    </p:blipFill>
                    <p:spPr>
                      <a:xfrm>
                        <a:off x="1588" y="1588"/>
                        <a:ext cx="1227" cy="1588"/>
                      </a:xfrm>
                      <a:prstGeom prst="rect">
                        <a:avLst/>
                      </a:prstGeom>
                    </p:spPr>
                  </p:pic>
                </p:oleObj>
              </mc:Fallback>
            </mc:AlternateContent>
          </a:graphicData>
        </a:graphic>
      </p:graphicFrame>
      <p:sp>
        <p:nvSpPr>
          <p:cNvPr id="2" name="Title Placeholder 1"/>
          <p:cNvSpPr>
            <a:spLocks noGrp="1"/>
          </p:cNvSpPr>
          <p:nvPr>
            <p:ph type="title"/>
          </p:nvPr>
        </p:nvSpPr>
        <p:spPr>
          <a:xfrm>
            <a:off x="495300" y="661298"/>
            <a:ext cx="11201400" cy="603504"/>
          </a:xfrm>
          <a:prstGeom prst="rect">
            <a:avLst/>
          </a:prstGeom>
        </p:spPr>
        <p:txBody>
          <a:bodyPr vert="horz" lIns="0" tIns="45720" rIns="91440" bIns="45720" rtlCol="0" anchor="ctr">
            <a:noAutofit/>
          </a:bodyPr>
          <a:lstStyle/>
          <a:p>
            <a:r>
              <a:rPr lang="en-US"/>
              <a:t>Slide title</a:t>
            </a:r>
          </a:p>
        </p:txBody>
      </p:sp>
      <p:sp>
        <p:nvSpPr>
          <p:cNvPr id="3" name="Text Placeholder 2"/>
          <p:cNvSpPr>
            <a:spLocks noGrp="1"/>
          </p:cNvSpPr>
          <p:nvPr>
            <p:ph type="body" idx="1"/>
          </p:nvPr>
        </p:nvSpPr>
        <p:spPr>
          <a:xfrm>
            <a:off x="495300" y="1401435"/>
            <a:ext cx="11201400" cy="48981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71500" y="6538585"/>
            <a:ext cx="2971800" cy="320676"/>
          </a:xfrm>
          <a:prstGeom prst="rect">
            <a:avLst/>
          </a:prstGeom>
        </p:spPr>
        <p:txBody>
          <a:bodyPr vert="horz" lIns="91440" tIns="45720" rIns="91440" bIns="45720" rtlCol="0" anchor="ctr"/>
          <a:lstStyle>
            <a:lvl1pPr algn="l">
              <a:defRPr sz="1200">
                <a:solidFill>
                  <a:schemeClr val="tx1">
                    <a:tint val="82000"/>
                  </a:schemeClr>
                </a:solidFill>
              </a:defRPr>
            </a:lvl1pPr>
          </a:lstStyle>
          <a:p>
            <a:fld id="{2E405B87-0B1C-464B-928F-AA5E9D282D70}" type="datetimeFigureOut">
              <a:rPr lang="en-US" smtClean="0"/>
              <a:t>2/28/2026</a:t>
            </a:fld>
            <a:endParaRPr lang="en-US"/>
          </a:p>
        </p:txBody>
      </p:sp>
      <p:sp>
        <p:nvSpPr>
          <p:cNvPr id="5" name="Footer Placeholder 4"/>
          <p:cNvSpPr>
            <a:spLocks noGrp="1"/>
          </p:cNvSpPr>
          <p:nvPr>
            <p:ph type="ftr" sz="quarter" idx="3"/>
          </p:nvPr>
        </p:nvSpPr>
        <p:spPr>
          <a:xfrm>
            <a:off x="3662680" y="6538585"/>
            <a:ext cx="4790440" cy="320676"/>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9116060" y="6538585"/>
            <a:ext cx="2428240" cy="320676"/>
          </a:xfrm>
          <a:prstGeom prst="rect">
            <a:avLst/>
          </a:prstGeom>
        </p:spPr>
        <p:txBody>
          <a:bodyPr vert="horz" lIns="91440" tIns="45720" rIns="91440" bIns="45720" rtlCol="0" anchor="ctr"/>
          <a:lstStyle>
            <a:lvl1pPr algn="r">
              <a:defRPr sz="1200">
                <a:solidFill>
                  <a:schemeClr val="tx1">
                    <a:tint val="82000"/>
                  </a:schemeClr>
                </a:solidFill>
              </a:defRPr>
            </a:lvl1pPr>
          </a:lstStyle>
          <a:p>
            <a:fld id="{D9AD4B2D-25FF-0B46-98A4-87FBB723E472}" type="slidenum">
              <a:rPr lang="en-US" smtClean="0"/>
              <a:t>‹#›</a:t>
            </a:fld>
            <a:endParaRPr lang="en-US"/>
          </a:p>
        </p:txBody>
      </p:sp>
      <p:grpSp>
        <p:nvGrpSpPr>
          <p:cNvPr id="10" name="Group 9">
            <a:extLst>
              <a:ext uri="{FF2B5EF4-FFF2-40B4-BE49-F238E27FC236}">
                <a16:creationId xmlns:a16="http://schemas.microsoft.com/office/drawing/2014/main" id="{5955F9FC-9D99-13AC-DDAE-24820FEE7A26}"/>
              </a:ext>
            </a:extLst>
          </p:cNvPr>
          <p:cNvGrpSpPr/>
          <p:nvPr userDrawn="1"/>
        </p:nvGrpSpPr>
        <p:grpSpPr>
          <a:xfrm>
            <a:off x="495299" y="558920"/>
            <a:ext cx="11201401" cy="5843031"/>
            <a:chOff x="224675" y="391668"/>
            <a:chExt cx="8694900" cy="4420781"/>
          </a:xfrm>
        </p:grpSpPr>
        <p:cxnSp>
          <p:nvCxnSpPr>
            <p:cNvPr id="11" name="Google Shape;8;p1">
              <a:extLst>
                <a:ext uri="{FF2B5EF4-FFF2-40B4-BE49-F238E27FC236}">
                  <a16:creationId xmlns:a16="http://schemas.microsoft.com/office/drawing/2014/main" id="{59DC0905-A6E2-89D3-343A-460F66E70087}"/>
                </a:ext>
              </a:extLst>
            </p:cNvPr>
            <p:cNvCxnSpPr/>
            <p:nvPr/>
          </p:nvCxnSpPr>
          <p:spPr>
            <a:xfrm>
              <a:off x="224675" y="391668"/>
              <a:ext cx="8694900" cy="0"/>
            </a:xfrm>
            <a:prstGeom prst="straightConnector1">
              <a:avLst/>
            </a:prstGeom>
            <a:noFill/>
            <a:ln w="12700" cap="flat" cmpd="sng">
              <a:solidFill>
                <a:schemeClr val="accent1"/>
              </a:solidFill>
              <a:prstDash val="solid"/>
              <a:round/>
              <a:headEnd type="none" w="med" len="med"/>
              <a:tailEnd type="none" w="med" len="med"/>
            </a:ln>
          </p:spPr>
        </p:cxnSp>
        <p:cxnSp>
          <p:nvCxnSpPr>
            <p:cNvPr id="12" name="Google Shape;9;p1">
              <a:extLst>
                <a:ext uri="{FF2B5EF4-FFF2-40B4-BE49-F238E27FC236}">
                  <a16:creationId xmlns:a16="http://schemas.microsoft.com/office/drawing/2014/main" id="{415F1440-7141-1F1C-5822-5F1A336CFB19}"/>
                </a:ext>
              </a:extLst>
            </p:cNvPr>
            <p:cNvCxnSpPr/>
            <p:nvPr/>
          </p:nvCxnSpPr>
          <p:spPr>
            <a:xfrm>
              <a:off x="224675" y="4812449"/>
              <a:ext cx="8694900" cy="0"/>
            </a:xfrm>
            <a:prstGeom prst="straightConnector1">
              <a:avLst/>
            </a:prstGeom>
            <a:noFill/>
            <a:ln w="12700" cap="flat" cmpd="sng">
              <a:solidFill>
                <a:schemeClr val="accent1"/>
              </a:solidFill>
              <a:prstDash val="solid"/>
              <a:round/>
              <a:headEnd type="none" w="med" len="med"/>
              <a:tailEnd type="none" w="med" len="med"/>
            </a:ln>
          </p:spPr>
        </p:cxnSp>
      </p:grpSp>
    </p:spTree>
    <p:extLst>
      <p:ext uri="{BB962C8B-B14F-4D97-AF65-F5344CB8AC3E}">
        <p14:creationId xmlns:p14="http://schemas.microsoft.com/office/powerpoint/2010/main" val="2751617666"/>
      </p:ext>
    </p:extLst>
  </p:cSld>
  <p:clrMap bg1="lt1" tx1="dk1" bg2="lt2" tx2="dk2" accent1="accent1" accent2="accent2" accent3="accent3" accent4="accent4" accent5="accent5" accent6="accent6" hlink="hlink" folHlink="folHlink"/>
  <p:sldLayoutIdLst>
    <p:sldLayoutId id="2147483675" r:id="rId1"/>
  </p:sldLayoutIdLst>
  <p:txStyles>
    <p:titleStyle>
      <a:lvl1pPr algn="l" defTabSz="914377" rtl="0" eaLnBrk="1" latinLnBrk="0" hangingPunct="1">
        <a:lnSpc>
          <a:spcPct val="85000"/>
        </a:lnSpc>
        <a:spcBef>
          <a:spcPct val="0"/>
        </a:spcBef>
        <a:buNone/>
        <a:defRPr sz="4000" b="0" i="0" kern="1200" cap="all" spc="-100" baseline="0">
          <a:solidFill>
            <a:schemeClr val="accent1"/>
          </a:solidFill>
          <a:latin typeface="Trade Gothic Next HvyCd" panose="020B0503040303020004" pitchFamily="34" charset="0"/>
          <a:ea typeface="+mj-ea"/>
          <a:cs typeface="+mj-cs"/>
        </a:defRPr>
      </a:lvl1pPr>
    </p:titleStyle>
    <p:bodyStyle>
      <a:lvl1pPr marL="347663" indent="-336550" algn="l" defTabSz="914377" rtl="0" eaLnBrk="1" latinLnBrk="0" hangingPunct="1">
        <a:lnSpc>
          <a:spcPct val="110000"/>
        </a:lnSpc>
        <a:spcBef>
          <a:spcPts val="1200"/>
        </a:spcBef>
        <a:buSzPct val="100000"/>
        <a:buFont typeface="System Font Regular"/>
        <a:buChar char="•"/>
        <a:tabLst/>
        <a:defRPr sz="1800" b="0" i="0" kern="1200" spc="0" normalizeH="0" baseline="0">
          <a:solidFill>
            <a:schemeClr val="tx1"/>
          </a:solidFill>
          <a:latin typeface="+mn-lt"/>
          <a:ea typeface="+mn-ea"/>
          <a:cs typeface="Arial" panose="020B0604020202020204" pitchFamily="34" charset="0"/>
        </a:defRPr>
      </a:lvl1pPr>
      <a:lvl2pPr marL="696913" indent="-354013" algn="l" defTabSz="914377" rtl="0" eaLnBrk="1" latinLnBrk="0" hangingPunct="1">
        <a:lnSpc>
          <a:spcPct val="110000"/>
        </a:lnSpc>
        <a:spcBef>
          <a:spcPts val="1200"/>
        </a:spcBef>
        <a:buSzPct val="100000"/>
        <a:buFont typeface="System Font Regular"/>
        <a:buChar char="•"/>
        <a:tabLst/>
        <a:defRPr sz="1800" b="0" i="0" kern="1200" spc="0" normalizeH="0" baseline="0">
          <a:solidFill>
            <a:schemeClr val="tx1"/>
          </a:solidFill>
          <a:latin typeface="+mn-lt"/>
          <a:ea typeface="+mn-ea"/>
          <a:cs typeface="Arial" panose="020B0604020202020204" pitchFamily="34" charset="0"/>
        </a:defRPr>
      </a:lvl2pPr>
      <a:lvl3pPr marL="1144588" indent="-344488" algn="l" defTabSz="914377" rtl="0" eaLnBrk="1" latinLnBrk="0" hangingPunct="1">
        <a:lnSpc>
          <a:spcPct val="110000"/>
        </a:lnSpc>
        <a:spcBef>
          <a:spcPts val="1200"/>
        </a:spcBef>
        <a:buSzPct val="100000"/>
        <a:buFont typeface="System Font Regular"/>
        <a:buChar char="•"/>
        <a:tabLst/>
        <a:defRPr sz="1800" b="0" i="0" kern="1200" spc="0" normalizeH="0" baseline="0">
          <a:solidFill>
            <a:schemeClr val="tx1"/>
          </a:solidFill>
          <a:latin typeface="+mn-lt"/>
          <a:ea typeface="+mn-ea"/>
          <a:cs typeface="Arial" panose="020B0604020202020204" pitchFamily="34" charset="0"/>
        </a:defRPr>
      </a:lvl3pPr>
      <a:lvl4pPr marL="1604963" indent="-347663" algn="l" defTabSz="914377" rtl="0" eaLnBrk="1" latinLnBrk="0" hangingPunct="1">
        <a:lnSpc>
          <a:spcPct val="110000"/>
        </a:lnSpc>
        <a:spcBef>
          <a:spcPts val="1200"/>
        </a:spcBef>
        <a:buSzPct val="100000"/>
        <a:buFont typeface="System Font Regular"/>
        <a:buChar char="•"/>
        <a:tabLst/>
        <a:defRPr sz="1800" b="0" i="0" kern="1200" spc="0" normalizeH="0" baseline="0">
          <a:solidFill>
            <a:schemeClr val="tx1"/>
          </a:solidFill>
          <a:latin typeface="+mn-lt"/>
          <a:ea typeface="+mn-ea"/>
          <a:cs typeface="Arial" panose="020B0604020202020204" pitchFamily="34" charset="0"/>
        </a:defRPr>
      </a:lvl4pPr>
      <a:lvl5pPr marL="2065338" indent="-349250" algn="l" defTabSz="914377" rtl="0" eaLnBrk="1" latinLnBrk="0" hangingPunct="1">
        <a:lnSpc>
          <a:spcPct val="110000"/>
        </a:lnSpc>
        <a:spcBef>
          <a:spcPts val="1200"/>
        </a:spcBef>
        <a:buSzPct val="100000"/>
        <a:buFont typeface="System Font Regular"/>
        <a:buChar char="•"/>
        <a:tabLst/>
        <a:defRPr sz="1800" b="0" i="0" kern="1200" spc="0" normalizeH="0" baseline="0">
          <a:solidFill>
            <a:schemeClr val="tx1"/>
          </a:solidFill>
          <a:latin typeface="+mn-lt"/>
          <a:ea typeface="+mn-ea"/>
          <a:cs typeface="Arial" panose="020B0604020202020204" pitchFamily="34" charset="0"/>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1" orient="horz" pos="288" userDrawn="1">
          <p15:clr>
            <a:srgbClr val="F26B43"/>
          </p15:clr>
        </p15:guide>
        <p15:guide id="12" pos="312" userDrawn="1">
          <p15:clr>
            <a:srgbClr val="F26B43"/>
          </p15:clr>
        </p15:guide>
        <p15:guide id="13" orient="horz" pos="4032" userDrawn="1">
          <p15:clr>
            <a:srgbClr val="F26B43"/>
          </p15:clr>
        </p15:guide>
        <p15:guide id="14" pos="7368" userDrawn="1">
          <p15:clr>
            <a:srgbClr val="F26B43"/>
          </p15:clr>
        </p15:guide>
        <p15:guide id="15" pos="3840" userDrawn="1">
          <p15:clr>
            <a:srgbClr val="F26B43"/>
          </p15:clr>
        </p15:guide>
        <p15:guide id="16" pos="960" userDrawn="1">
          <p15:clr>
            <a:srgbClr val="F26B43"/>
          </p15:clr>
        </p15:guide>
        <p15:guide id="17" orient="horz" pos="2160" userDrawn="1">
          <p15:clr>
            <a:srgbClr val="F26B43"/>
          </p15:clr>
        </p15:guide>
        <p15:guide id="18" pos="2712" userDrawn="1">
          <p15:clr>
            <a:srgbClr val="F26B43"/>
          </p15:clr>
        </p15:guide>
        <p15:guide id="19" pos="5136" userDrawn="1">
          <p15:clr>
            <a:srgbClr val="F26B43"/>
          </p15:clr>
        </p15:guide>
        <p15:guide id="20" orient="horz" pos="864" userDrawn="1">
          <p15:clr>
            <a:srgbClr val="F26B43"/>
          </p15:clr>
        </p15:guide>
      </p15:sldGuideLst>
    </p:ext>
  </p:extLst>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E75103CD-BC0B-9BC9-20FF-9FE07ECBDDE1}"/>
              </a:ext>
            </a:extLst>
          </p:cNvPr>
          <p:cNvGraphicFramePr>
            <a:graphicFrameLocks noChangeAspect="1"/>
          </p:cNvGraphicFramePr>
          <p:nvPr userDrawn="1">
            <p:custDataLst>
              <p:tags r:id="rId3"/>
            </p:custDataLst>
            <p:extLst>
              <p:ext uri="{D42A27DB-BD31-4B8C-83A1-F6EECF244321}">
                <p14:modId xmlns:p14="http://schemas.microsoft.com/office/powerpoint/2010/main" val="2126128510"/>
              </p:ext>
            </p:extLst>
          </p:nvPr>
        </p:nvGraphicFramePr>
        <p:xfrm>
          <a:off x="1588" y="1588"/>
          <a:ext cx="1227" cy="1588"/>
        </p:xfrm>
        <a:graphic>
          <a:graphicData uri="http://schemas.openxmlformats.org/presentationml/2006/ole">
            <mc:AlternateContent xmlns:mc="http://schemas.openxmlformats.org/markup-compatibility/2006">
              <mc:Choice xmlns:v="urn:schemas-microsoft-com:vml" Requires="v">
                <p:oleObj name="think-cell Slide" r:id="rId4" imgW="7772400" imgH="10058400" progId="TCLayout.ActiveDocument.1">
                  <p:embed/>
                </p:oleObj>
              </mc:Choice>
              <mc:Fallback>
                <p:oleObj name="think-cell Slide" r:id="rId4" imgW="7772400" imgH="10058400" progId="TCLayout.ActiveDocument.1">
                  <p:embed/>
                  <p:pic>
                    <p:nvPicPr>
                      <p:cNvPr id="8" name="think-cell data - do not delete" hidden="1">
                        <a:extLst>
                          <a:ext uri="{FF2B5EF4-FFF2-40B4-BE49-F238E27FC236}">
                            <a16:creationId xmlns:a16="http://schemas.microsoft.com/office/drawing/2014/main" id="{E75103CD-BC0B-9BC9-20FF-9FE07ECBDDE1}"/>
                          </a:ext>
                        </a:extLst>
                      </p:cNvPr>
                      <p:cNvPicPr/>
                      <p:nvPr/>
                    </p:nvPicPr>
                    <p:blipFill>
                      <a:blip r:embed="rId5"/>
                      <a:stretch>
                        <a:fillRect/>
                      </a:stretch>
                    </p:blipFill>
                    <p:spPr>
                      <a:xfrm>
                        <a:off x="1588" y="1588"/>
                        <a:ext cx="1227" cy="1588"/>
                      </a:xfrm>
                      <a:prstGeom prst="rect">
                        <a:avLst/>
                      </a:prstGeom>
                    </p:spPr>
                  </p:pic>
                </p:oleObj>
              </mc:Fallback>
            </mc:AlternateContent>
          </a:graphicData>
        </a:graphic>
      </p:graphicFrame>
      <p:sp>
        <p:nvSpPr>
          <p:cNvPr id="2" name="Title Placeholder 1"/>
          <p:cNvSpPr>
            <a:spLocks noGrp="1"/>
          </p:cNvSpPr>
          <p:nvPr>
            <p:ph type="title"/>
          </p:nvPr>
        </p:nvSpPr>
        <p:spPr>
          <a:xfrm>
            <a:off x="495300" y="661298"/>
            <a:ext cx="11201400" cy="603504"/>
          </a:xfrm>
          <a:prstGeom prst="rect">
            <a:avLst/>
          </a:prstGeom>
        </p:spPr>
        <p:txBody>
          <a:bodyPr vert="horz" lIns="0" tIns="45720" rIns="91440" bIns="45720" rtlCol="0" anchor="ctr">
            <a:noAutofit/>
          </a:bodyPr>
          <a:lstStyle/>
          <a:p>
            <a:r>
              <a:rPr lang="en-US"/>
              <a:t>Slide title</a:t>
            </a:r>
          </a:p>
        </p:txBody>
      </p:sp>
      <p:sp>
        <p:nvSpPr>
          <p:cNvPr id="3" name="Text Placeholder 2"/>
          <p:cNvSpPr>
            <a:spLocks noGrp="1"/>
          </p:cNvSpPr>
          <p:nvPr>
            <p:ph type="body" idx="1"/>
          </p:nvPr>
        </p:nvSpPr>
        <p:spPr>
          <a:xfrm>
            <a:off x="495300" y="1401435"/>
            <a:ext cx="11201400" cy="48981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71500" y="6538585"/>
            <a:ext cx="2971800" cy="320676"/>
          </a:xfrm>
          <a:prstGeom prst="rect">
            <a:avLst/>
          </a:prstGeom>
        </p:spPr>
        <p:txBody>
          <a:bodyPr vert="horz" lIns="91440" tIns="45720" rIns="91440" bIns="45720" rtlCol="0" anchor="ctr"/>
          <a:lstStyle>
            <a:lvl1pPr algn="l">
              <a:defRPr sz="1200">
                <a:solidFill>
                  <a:schemeClr val="tx1">
                    <a:tint val="82000"/>
                  </a:schemeClr>
                </a:solidFill>
              </a:defRPr>
            </a:lvl1pPr>
          </a:lstStyle>
          <a:p>
            <a:fld id="{2E405B87-0B1C-464B-928F-AA5E9D282D70}" type="datetimeFigureOut">
              <a:rPr lang="en-US" smtClean="0"/>
              <a:t>2/28/2026</a:t>
            </a:fld>
            <a:endParaRPr lang="en-US"/>
          </a:p>
        </p:txBody>
      </p:sp>
      <p:sp>
        <p:nvSpPr>
          <p:cNvPr id="5" name="Footer Placeholder 4"/>
          <p:cNvSpPr>
            <a:spLocks noGrp="1"/>
          </p:cNvSpPr>
          <p:nvPr>
            <p:ph type="ftr" sz="quarter" idx="3"/>
          </p:nvPr>
        </p:nvSpPr>
        <p:spPr>
          <a:xfrm>
            <a:off x="3662680" y="6538585"/>
            <a:ext cx="4790440" cy="320676"/>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9116060" y="6538585"/>
            <a:ext cx="2428240" cy="320676"/>
          </a:xfrm>
          <a:prstGeom prst="rect">
            <a:avLst/>
          </a:prstGeom>
        </p:spPr>
        <p:txBody>
          <a:bodyPr vert="horz" lIns="91440" tIns="45720" rIns="91440" bIns="45720" rtlCol="0" anchor="ctr"/>
          <a:lstStyle>
            <a:lvl1pPr algn="r">
              <a:defRPr sz="1200">
                <a:solidFill>
                  <a:schemeClr val="tx1">
                    <a:tint val="82000"/>
                  </a:schemeClr>
                </a:solidFill>
              </a:defRPr>
            </a:lvl1pPr>
          </a:lstStyle>
          <a:p>
            <a:fld id="{D9AD4B2D-25FF-0B46-98A4-87FBB723E472}" type="slidenum">
              <a:rPr lang="en-US" smtClean="0"/>
              <a:t>‹#›</a:t>
            </a:fld>
            <a:endParaRPr lang="en-US"/>
          </a:p>
        </p:txBody>
      </p:sp>
      <p:grpSp>
        <p:nvGrpSpPr>
          <p:cNvPr id="10" name="Group 9">
            <a:extLst>
              <a:ext uri="{FF2B5EF4-FFF2-40B4-BE49-F238E27FC236}">
                <a16:creationId xmlns:a16="http://schemas.microsoft.com/office/drawing/2014/main" id="{5955F9FC-9D99-13AC-DDAE-24820FEE7A26}"/>
              </a:ext>
            </a:extLst>
          </p:cNvPr>
          <p:cNvGrpSpPr/>
          <p:nvPr userDrawn="1"/>
        </p:nvGrpSpPr>
        <p:grpSpPr>
          <a:xfrm>
            <a:off x="495299" y="558920"/>
            <a:ext cx="11201401" cy="5843031"/>
            <a:chOff x="224675" y="391668"/>
            <a:chExt cx="8694900" cy="4420781"/>
          </a:xfrm>
        </p:grpSpPr>
        <p:cxnSp>
          <p:nvCxnSpPr>
            <p:cNvPr id="11" name="Google Shape;8;p1">
              <a:extLst>
                <a:ext uri="{FF2B5EF4-FFF2-40B4-BE49-F238E27FC236}">
                  <a16:creationId xmlns:a16="http://schemas.microsoft.com/office/drawing/2014/main" id="{59DC0905-A6E2-89D3-343A-460F66E70087}"/>
                </a:ext>
              </a:extLst>
            </p:cNvPr>
            <p:cNvCxnSpPr/>
            <p:nvPr/>
          </p:nvCxnSpPr>
          <p:spPr>
            <a:xfrm>
              <a:off x="224675" y="391668"/>
              <a:ext cx="8694900" cy="0"/>
            </a:xfrm>
            <a:prstGeom prst="straightConnector1">
              <a:avLst/>
            </a:prstGeom>
            <a:noFill/>
            <a:ln w="12700" cap="flat" cmpd="sng">
              <a:solidFill>
                <a:schemeClr val="accent1"/>
              </a:solidFill>
              <a:prstDash val="solid"/>
              <a:round/>
              <a:headEnd type="none" w="med" len="med"/>
              <a:tailEnd type="none" w="med" len="med"/>
            </a:ln>
          </p:spPr>
        </p:cxnSp>
        <p:cxnSp>
          <p:nvCxnSpPr>
            <p:cNvPr id="12" name="Google Shape;9;p1">
              <a:extLst>
                <a:ext uri="{FF2B5EF4-FFF2-40B4-BE49-F238E27FC236}">
                  <a16:creationId xmlns:a16="http://schemas.microsoft.com/office/drawing/2014/main" id="{415F1440-7141-1F1C-5822-5F1A336CFB19}"/>
                </a:ext>
              </a:extLst>
            </p:cNvPr>
            <p:cNvCxnSpPr/>
            <p:nvPr/>
          </p:nvCxnSpPr>
          <p:spPr>
            <a:xfrm>
              <a:off x="224675" y="4812449"/>
              <a:ext cx="8694900" cy="0"/>
            </a:xfrm>
            <a:prstGeom prst="straightConnector1">
              <a:avLst/>
            </a:prstGeom>
            <a:noFill/>
            <a:ln w="12700" cap="flat" cmpd="sng">
              <a:solidFill>
                <a:schemeClr val="accent1"/>
              </a:solidFill>
              <a:prstDash val="solid"/>
              <a:round/>
              <a:headEnd type="none" w="med" len="med"/>
              <a:tailEnd type="none" w="med" len="med"/>
            </a:ln>
          </p:spPr>
        </p:cxnSp>
      </p:grpSp>
    </p:spTree>
    <p:extLst>
      <p:ext uri="{BB962C8B-B14F-4D97-AF65-F5344CB8AC3E}">
        <p14:creationId xmlns:p14="http://schemas.microsoft.com/office/powerpoint/2010/main" val="2751617666"/>
      </p:ext>
    </p:extLst>
  </p:cSld>
  <p:clrMap bg1="lt1" tx1="dk1" bg2="lt2" tx2="dk2" accent1="accent1" accent2="accent2" accent3="accent3" accent4="accent4" accent5="accent5" accent6="accent6" hlink="hlink" folHlink="folHlink"/>
  <p:sldLayoutIdLst>
    <p:sldLayoutId id="2147483676" r:id="rId1"/>
  </p:sldLayoutIdLst>
  <p:txStyles>
    <p:titleStyle>
      <a:lvl1pPr algn="l" defTabSz="914377" rtl="0" eaLnBrk="1" latinLnBrk="0" hangingPunct="1">
        <a:lnSpc>
          <a:spcPct val="85000"/>
        </a:lnSpc>
        <a:spcBef>
          <a:spcPct val="0"/>
        </a:spcBef>
        <a:buNone/>
        <a:defRPr sz="4000" b="0" i="0" kern="1200" cap="all" spc="-100" baseline="0">
          <a:solidFill>
            <a:schemeClr val="accent1"/>
          </a:solidFill>
          <a:latin typeface="Trade Gothic Next HvyCd" panose="020B0503040303020004" pitchFamily="34" charset="0"/>
          <a:ea typeface="+mj-ea"/>
          <a:cs typeface="+mj-cs"/>
        </a:defRPr>
      </a:lvl1pPr>
    </p:titleStyle>
    <p:bodyStyle>
      <a:lvl1pPr marL="347663" indent="-336550" algn="l" defTabSz="914377" rtl="0" eaLnBrk="1" latinLnBrk="0" hangingPunct="1">
        <a:lnSpc>
          <a:spcPct val="110000"/>
        </a:lnSpc>
        <a:spcBef>
          <a:spcPts val="1200"/>
        </a:spcBef>
        <a:buSzPct val="100000"/>
        <a:buFont typeface="System Font Regular"/>
        <a:buChar char="•"/>
        <a:tabLst/>
        <a:defRPr sz="1800" b="0" i="0" kern="1200" spc="0" normalizeH="0" baseline="0">
          <a:solidFill>
            <a:schemeClr val="tx1"/>
          </a:solidFill>
          <a:latin typeface="+mn-lt"/>
          <a:ea typeface="+mn-ea"/>
          <a:cs typeface="Arial" panose="020B0604020202020204" pitchFamily="34" charset="0"/>
        </a:defRPr>
      </a:lvl1pPr>
      <a:lvl2pPr marL="696913" indent="-354013" algn="l" defTabSz="914377" rtl="0" eaLnBrk="1" latinLnBrk="0" hangingPunct="1">
        <a:lnSpc>
          <a:spcPct val="110000"/>
        </a:lnSpc>
        <a:spcBef>
          <a:spcPts val="1200"/>
        </a:spcBef>
        <a:buSzPct val="100000"/>
        <a:buFont typeface="System Font Regular"/>
        <a:buChar char="•"/>
        <a:tabLst/>
        <a:defRPr sz="1800" b="0" i="0" kern="1200" spc="0" normalizeH="0" baseline="0">
          <a:solidFill>
            <a:schemeClr val="tx1"/>
          </a:solidFill>
          <a:latin typeface="+mn-lt"/>
          <a:ea typeface="+mn-ea"/>
          <a:cs typeface="Arial" panose="020B0604020202020204" pitchFamily="34" charset="0"/>
        </a:defRPr>
      </a:lvl2pPr>
      <a:lvl3pPr marL="1144588" indent="-344488" algn="l" defTabSz="914377" rtl="0" eaLnBrk="1" latinLnBrk="0" hangingPunct="1">
        <a:lnSpc>
          <a:spcPct val="110000"/>
        </a:lnSpc>
        <a:spcBef>
          <a:spcPts val="1200"/>
        </a:spcBef>
        <a:buSzPct val="100000"/>
        <a:buFont typeface="System Font Regular"/>
        <a:buChar char="•"/>
        <a:tabLst/>
        <a:defRPr sz="1800" b="0" i="0" kern="1200" spc="0" normalizeH="0" baseline="0">
          <a:solidFill>
            <a:schemeClr val="tx1"/>
          </a:solidFill>
          <a:latin typeface="+mn-lt"/>
          <a:ea typeface="+mn-ea"/>
          <a:cs typeface="Arial" panose="020B0604020202020204" pitchFamily="34" charset="0"/>
        </a:defRPr>
      </a:lvl3pPr>
      <a:lvl4pPr marL="1604963" indent="-347663" algn="l" defTabSz="914377" rtl="0" eaLnBrk="1" latinLnBrk="0" hangingPunct="1">
        <a:lnSpc>
          <a:spcPct val="110000"/>
        </a:lnSpc>
        <a:spcBef>
          <a:spcPts val="1200"/>
        </a:spcBef>
        <a:buSzPct val="100000"/>
        <a:buFont typeface="System Font Regular"/>
        <a:buChar char="•"/>
        <a:tabLst/>
        <a:defRPr sz="1800" b="0" i="0" kern="1200" spc="0" normalizeH="0" baseline="0">
          <a:solidFill>
            <a:schemeClr val="tx1"/>
          </a:solidFill>
          <a:latin typeface="+mn-lt"/>
          <a:ea typeface="+mn-ea"/>
          <a:cs typeface="Arial" panose="020B0604020202020204" pitchFamily="34" charset="0"/>
        </a:defRPr>
      </a:lvl4pPr>
      <a:lvl5pPr marL="2065338" indent="-349250" algn="l" defTabSz="914377" rtl="0" eaLnBrk="1" latinLnBrk="0" hangingPunct="1">
        <a:lnSpc>
          <a:spcPct val="110000"/>
        </a:lnSpc>
        <a:spcBef>
          <a:spcPts val="1200"/>
        </a:spcBef>
        <a:buSzPct val="100000"/>
        <a:buFont typeface="System Font Regular"/>
        <a:buChar char="•"/>
        <a:tabLst/>
        <a:defRPr sz="1800" b="0" i="0" kern="1200" spc="0" normalizeH="0" baseline="0">
          <a:solidFill>
            <a:schemeClr val="tx1"/>
          </a:solidFill>
          <a:latin typeface="+mn-lt"/>
          <a:ea typeface="+mn-ea"/>
          <a:cs typeface="Arial" panose="020B0604020202020204" pitchFamily="34" charset="0"/>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1" orient="horz" pos="288" userDrawn="1">
          <p15:clr>
            <a:srgbClr val="F26B43"/>
          </p15:clr>
        </p15:guide>
        <p15:guide id="12" pos="312" userDrawn="1">
          <p15:clr>
            <a:srgbClr val="F26B43"/>
          </p15:clr>
        </p15:guide>
        <p15:guide id="13" orient="horz" pos="4032" userDrawn="1">
          <p15:clr>
            <a:srgbClr val="F26B43"/>
          </p15:clr>
        </p15:guide>
        <p15:guide id="14" pos="7368" userDrawn="1">
          <p15:clr>
            <a:srgbClr val="F26B43"/>
          </p15:clr>
        </p15:guide>
        <p15:guide id="15" pos="3840" userDrawn="1">
          <p15:clr>
            <a:srgbClr val="F26B43"/>
          </p15:clr>
        </p15:guide>
        <p15:guide id="16" pos="960" userDrawn="1">
          <p15:clr>
            <a:srgbClr val="F26B43"/>
          </p15:clr>
        </p15:guide>
        <p15:guide id="17" orient="horz" pos="2160" userDrawn="1">
          <p15:clr>
            <a:srgbClr val="F26B43"/>
          </p15:clr>
        </p15:guide>
        <p15:guide id="18" pos="2712" userDrawn="1">
          <p15:clr>
            <a:srgbClr val="F26B43"/>
          </p15:clr>
        </p15:guide>
        <p15:guide id="19" pos="5136" userDrawn="1">
          <p15:clr>
            <a:srgbClr val="F26B43"/>
          </p15:clr>
        </p15:guide>
        <p15:guide id="20" orient="horz" pos="864" userDrawn="1">
          <p15:clr>
            <a:srgbClr val="F26B43"/>
          </p15:clr>
        </p15:guide>
      </p15:sldGuideLst>
    </p:ext>
  </p:extLst>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E75103CD-BC0B-9BC9-20FF-9FE07ECBDDE1}"/>
              </a:ext>
            </a:extLst>
          </p:cNvPr>
          <p:cNvGraphicFramePr>
            <a:graphicFrameLocks noChangeAspect="1"/>
          </p:cNvGraphicFramePr>
          <p:nvPr userDrawn="1">
            <p:custDataLst>
              <p:tags r:id="rId3"/>
            </p:custDataLst>
            <p:extLst>
              <p:ext uri="{D42A27DB-BD31-4B8C-83A1-F6EECF244321}">
                <p14:modId xmlns:p14="http://schemas.microsoft.com/office/powerpoint/2010/main" val="2126128510"/>
              </p:ext>
            </p:extLst>
          </p:nvPr>
        </p:nvGraphicFramePr>
        <p:xfrm>
          <a:off x="1588" y="1588"/>
          <a:ext cx="1227" cy="1588"/>
        </p:xfrm>
        <a:graphic>
          <a:graphicData uri="http://schemas.openxmlformats.org/presentationml/2006/ole">
            <mc:AlternateContent xmlns:mc="http://schemas.openxmlformats.org/markup-compatibility/2006">
              <mc:Choice xmlns:v="urn:schemas-microsoft-com:vml" Requires="v">
                <p:oleObj name="think-cell Slide" r:id="rId4" imgW="7772400" imgH="10058400" progId="TCLayout.ActiveDocument.1">
                  <p:embed/>
                </p:oleObj>
              </mc:Choice>
              <mc:Fallback>
                <p:oleObj name="think-cell Slide" r:id="rId4" imgW="7772400" imgH="10058400" progId="TCLayout.ActiveDocument.1">
                  <p:embed/>
                  <p:pic>
                    <p:nvPicPr>
                      <p:cNvPr id="8" name="think-cell data - do not delete" hidden="1">
                        <a:extLst>
                          <a:ext uri="{FF2B5EF4-FFF2-40B4-BE49-F238E27FC236}">
                            <a16:creationId xmlns:a16="http://schemas.microsoft.com/office/drawing/2014/main" id="{E75103CD-BC0B-9BC9-20FF-9FE07ECBDDE1}"/>
                          </a:ext>
                        </a:extLst>
                      </p:cNvPr>
                      <p:cNvPicPr/>
                      <p:nvPr/>
                    </p:nvPicPr>
                    <p:blipFill>
                      <a:blip r:embed="rId5"/>
                      <a:stretch>
                        <a:fillRect/>
                      </a:stretch>
                    </p:blipFill>
                    <p:spPr>
                      <a:xfrm>
                        <a:off x="1588" y="1588"/>
                        <a:ext cx="1227" cy="1588"/>
                      </a:xfrm>
                      <a:prstGeom prst="rect">
                        <a:avLst/>
                      </a:prstGeom>
                    </p:spPr>
                  </p:pic>
                </p:oleObj>
              </mc:Fallback>
            </mc:AlternateContent>
          </a:graphicData>
        </a:graphic>
      </p:graphicFrame>
      <p:sp>
        <p:nvSpPr>
          <p:cNvPr id="2" name="Title Placeholder 1"/>
          <p:cNvSpPr>
            <a:spLocks noGrp="1"/>
          </p:cNvSpPr>
          <p:nvPr>
            <p:ph type="title"/>
          </p:nvPr>
        </p:nvSpPr>
        <p:spPr>
          <a:xfrm>
            <a:off x="495300" y="661298"/>
            <a:ext cx="11201400" cy="603504"/>
          </a:xfrm>
          <a:prstGeom prst="rect">
            <a:avLst/>
          </a:prstGeom>
        </p:spPr>
        <p:txBody>
          <a:bodyPr vert="horz" lIns="0" tIns="45720" rIns="91440" bIns="45720" rtlCol="0" anchor="ctr">
            <a:noAutofit/>
          </a:bodyPr>
          <a:lstStyle/>
          <a:p>
            <a:r>
              <a:rPr lang="en-US"/>
              <a:t>Slide title</a:t>
            </a:r>
          </a:p>
        </p:txBody>
      </p:sp>
      <p:sp>
        <p:nvSpPr>
          <p:cNvPr id="3" name="Text Placeholder 2"/>
          <p:cNvSpPr>
            <a:spLocks noGrp="1"/>
          </p:cNvSpPr>
          <p:nvPr>
            <p:ph type="body" idx="1"/>
          </p:nvPr>
        </p:nvSpPr>
        <p:spPr>
          <a:xfrm>
            <a:off x="495300" y="1401435"/>
            <a:ext cx="11201400" cy="48981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71500" y="6538585"/>
            <a:ext cx="2971800" cy="320676"/>
          </a:xfrm>
          <a:prstGeom prst="rect">
            <a:avLst/>
          </a:prstGeom>
        </p:spPr>
        <p:txBody>
          <a:bodyPr vert="horz" lIns="91440" tIns="45720" rIns="91440" bIns="45720" rtlCol="0" anchor="ctr"/>
          <a:lstStyle>
            <a:lvl1pPr algn="l">
              <a:defRPr sz="1200">
                <a:solidFill>
                  <a:schemeClr val="tx1">
                    <a:tint val="82000"/>
                  </a:schemeClr>
                </a:solidFill>
              </a:defRPr>
            </a:lvl1pPr>
          </a:lstStyle>
          <a:p>
            <a:fld id="{2E405B87-0B1C-464B-928F-AA5E9D282D70}" type="datetimeFigureOut">
              <a:rPr lang="en-US" smtClean="0"/>
              <a:t>2/28/2026</a:t>
            </a:fld>
            <a:endParaRPr lang="en-US"/>
          </a:p>
        </p:txBody>
      </p:sp>
      <p:sp>
        <p:nvSpPr>
          <p:cNvPr id="5" name="Footer Placeholder 4"/>
          <p:cNvSpPr>
            <a:spLocks noGrp="1"/>
          </p:cNvSpPr>
          <p:nvPr>
            <p:ph type="ftr" sz="quarter" idx="3"/>
          </p:nvPr>
        </p:nvSpPr>
        <p:spPr>
          <a:xfrm>
            <a:off x="3662680" y="6538585"/>
            <a:ext cx="4790440" cy="320676"/>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9116060" y="6538585"/>
            <a:ext cx="2428240" cy="320676"/>
          </a:xfrm>
          <a:prstGeom prst="rect">
            <a:avLst/>
          </a:prstGeom>
        </p:spPr>
        <p:txBody>
          <a:bodyPr vert="horz" lIns="91440" tIns="45720" rIns="91440" bIns="45720" rtlCol="0" anchor="ctr"/>
          <a:lstStyle>
            <a:lvl1pPr algn="r">
              <a:defRPr sz="1200">
                <a:solidFill>
                  <a:schemeClr val="tx1">
                    <a:tint val="82000"/>
                  </a:schemeClr>
                </a:solidFill>
              </a:defRPr>
            </a:lvl1pPr>
          </a:lstStyle>
          <a:p>
            <a:fld id="{D9AD4B2D-25FF-0B46-98A4-87FBB723E472}" type="slidenum">
              <a:rPr lang="en-US" smtClean="0"/>
              <a:t>‹#›</a:t>
            </a:fld>
            <a:endParaRPr lang="en-US"/>
          </a:p>
        </p:txBody>
      </p:sp>
      <p:grpSp>
        <p:nvGrpSpPr>
          <p:cNvPr id="10" name="Group 9">
            <a:extLst>
              <a:ext uri="{FF2B5EF4-FFF2-40B4-BE49-F238E27FC236}">
                <a16:creationId xmlns:a16="http://schemas.microsoft.com/office/drawing/2014/main" id="{5955F9FC-9D99-13AC-DDAE-24820FEE7A26}"/>
              </a:ext>
            </a:extLst>
          </p:cNvPr>
          <p:cNvGrpSpPr/>
          <p:nvPr userDrawn="1"/>
        </p:nvGrpSpPr>
        <p:grpSpPr>
          <a:xfrm>
            <a:off x="495299" y="558920"/>
            <a:ext cx="11201401" cy="5843031"/>
            <a:chOff x="224675" y="391668"/>
            <a:chExt cx="8694900" cy="4420781"/>
          </a:xfrm>
        </p:grpSpPr>
        <p:cxnSp>
          <p:nvCxnSpPr>
            <p:cNvPr id="11" name="Google Shape;8;p1">
              <a:extLst>
                <a:ext uri="{FF2B5EF4-FFF2-40B4-BE49-F238E27FC236}">
                  <a16:creationId xmlns:a16="http://schemas.microsoft.com/office/drawing/2014/main" id="{59DC0905-A6E2-89D3-343A-460F66E70087}"/>
                </a:ext>
              </a:extLst>
            </p:cNvPr>
            <p:cNvCxnSpPr/>
            <p:nvPr/>
          </p:nvCxnSpPr>
          <p:spPr>
            <a:xfrm>
              <a:off x="224675" y="391668"/>
              <a:ext cx="8694900" cy="0"/>
            </a:xfrm>
            <a:prstGeom prst="straightConnector1">
              <a:avLst/>
            </a:prstGeom>
            <a:noFill/>
            <a:ln w="12700" cap="flat" cmpd="sng">
              <a:solidFill>
                <a:schemeClr val="accent1"/>
              </a:solidFill>
              <a:prstDash val="solid"/>
              <a:round/>
              <a:headEnd type="none" w="med" len="med"/>
              <a:tailEnd type="none" w="med" len="med"/>
            </a:ln>
          </p:spPr>
        </p:cxnSp>
        <p:cxnSp>
          <p:nvCxnSpPr>
            <p:cNvPr id="12" name="Google Shape;9;p1">
              <a:extLst>
                <a:ext uri="{FF2B5EF4-FFF2-40B4-BE49-F238E27FC236}">
                  <a16:creationId xmlns:a16="http://schemas.microsoft.com/office/drawing/2014/main" id="{415F1440-7141-1F1C-5822-5F1A336CFB19}"/>
                </a:ext>
              </a:extLst>
            </p:cNvPr>
            <p:cNvCxnSpPr/>
            <p:nvPr/>
          </p:nvCxnSpPr>
          <p:spPr>
            <a:xfrm>
              <a:off x="224675" y="4812449"/>
              <a:ext cx="8694900" cy="0"/>
            </a:xfrm>
            <a:prstGeom prst="straightConnector1">
              <a:avLst/>
            </a:prstGeom>
            <a:noFill/>
            <a:ln w="12700" cap="flat" cmpd="sng">
              <a:solidFill>
                <a:schemeClr val="accent1"/>
              </a:solidFill>
              <a:prstDash val="solid"/>
              <a:round/>
              <a:headEnd type="none" w="med" len="med"/>
              <a:tailEnd type="none" w="med" len="med"/>
            </a:ln>
          </p:spPr>
        </p:cxnSp>
      </p:grpSp>
    </p:spTree>
    <p:extLst>
      <p:ext uri="{BB962C8B-B14F-4D97-AF65-F5344CB8AC3E}">
        <p14:creationId xmlns:p14="http://schemas.microsoft.com/office/powerpoint/2010/main" val="2751617666"/>
      </p:ext>
    </p:extLst>
  </p:cSld>
  <p:clrMap bg1="lt1" tx1="dk1" bg2="lt2" tx2="dk2" accent1="accent1" accent2="accent2" accent3="accent3" accent4="accent4" accent5="accent5" accent6="accent6" hlink="hlink" folHlink="folHlink"/>
  <p:sldLayoutIdLst>
    <p:sldLayoutId id="2147483677" r:id="rId1"/>
  </p:sldLayoutIdLst>
  <p:txStyles>
    <p:titleStyle>
      <a:lvl1pPr algn="l" defTabSz="914377" rtl="0" eaLnBrk="1" latinLnBrk="0" hangingPunct="1">
        <a:lnSpc>
          <a:spcPct val="85000"/>
        </a:lnSpc>
        <a:spcBef>
          <a:spcPct val="0"/>
        </a:spcBef>
        <a:buNone/>
        <a:defRPr sz="4000" b="0" i="0" kern="1200" cap="all" spc="-100" baseline="0">
          <a:solidFill>
            <a:schemeClr val="accent1"/>
          </a:solidFill>
          <a:latin typeface="Trade Gothic Next HvyCd" panose="020B0503040303020004" pitchFamily="34" charset="0"/>
          <a:ea typeface="+mj-ea"/>
          <a:cs typeface="+mj-cs"/>
        </a:defRPr>
      </a:lvl1pPr>
    </p:titleStyle>
    <p:bodyStyle>
      <a:lvl1pPr marL="347663" indent="-336550" algn="l" defTabSz="914377" rtl="0" eaLnBrk="1" latinLnBrk="0" hangingPunct="1">
        <a:lnSpc>
          <a:spcPct val="110000"/>
        </a:lnSpc>
        <a:spcBef>
          <a:spcPts val="1200"/>
        </a:spcBef>
        <a:buSzPct val="100000"/>
        <a:buFont typeface="System Font Regular"/>
        <a:buChar char="•"/>
        <a:tabLst/>
        <a:defRPr sz="1800" b="0" i="0" kern="1200" spc="0" normalizeH="0" baseline="0">
          <a:solidFill>
            <a:schemeClr val="tx1"/>
          </a:solidFill>
          <a:latin typeface="+mn-lt"/>
          <a:ea typeface="+mn-ea"/>
          <a:cs typeface="Arial" panose="020B0604020202020204" pitchFamily="34" charset="0"/>
        </a:defRPr>
      </a:lvl1pPr>
      <a:lvl2pPr marL="696913" indent="-354013" algn="l" defTabSz="914377" rtl="0" eaLnBrk="1" latinLnBrk="0" hangingPunct="1">
        <a:lnSpc>
          <a:spcPct val="110000"/>
        </a:lnSpc>
        <a:spcBef>
          <a:spcPts val="1200"/>
        </a:spcBef>
        <a:buSzPct val="100000"/>
        <a:buFont typeface="System Font Regular"/>
        <a:buChar char="•"/>
        <a:tabLst/>
        <a:defRPr sz="1800" b="0" i="0" kern="1200" spc="0" normalizeH="0" baseline="0">
          <a:solidFill>
            <a:schemeClr val="tx1"/>
          </a:solidFill>
          <a:latin typeface="+mn-lt"/>
          <a:ea typeface="+mn-ea"/>
          <a:cs typeface="Arial" panose="020B0604020202020204" pitchFamily="34" charset="0"/>
        </a:defRPr>
      </a:lvl2pPr>
      <a:lvl3pPr marL="1144588" indent="-344488" algn="l" defTabSz="914377" rtl="0" eaLnBrk="1" latinLnBrk="0" hangingPunct="1">
        <a:lnSpc>
          <a:spcPct val="110000"/>
        </a:lnSpc>
        <a:spcBef>
          <a:spcPts val="1200"/>
        </a:spcBef>
        <a:buSzPct val="100000"/>
        <a:buFont typeface="System Font Regular"/>
        <a:buChar char="•"/>
        <a:tabLst/>
        <a:defRPr sz="1800" b="0" i="0" kern="1200" spc="0" normalizeH="0" baseline="0">
          <a:solidFill>
            <a:schemeClr val="tx1"/>
          </a:solidFill>
          <a:latin typeface="+mn-lt"/>
          <a:ea typeface="+mn-ea"/>
          <a:cs typeface="Arial" panose="020B0604020202020204" pitchFamily="34" charset="0"/>
        </a:defRPr>
      </a:lvl3pPr>
      <a:lvl4pPr marL="1604963" indent="-347663" algn="l" defTabSz="914377" rtl="0" eaLnBrk="1" latinLnBrk="0" hangingPunct="1">
        <a:lnSpc>
          <a:spcPct val="110000"/>
        </a:lnSpc>
        <a:spcBef>
          <a:spcPts val="1200"/>
        </a:spcBef>
        <a:buSzPct val="100000"/>
        <a:buFont typeface="System Font Regular"/>
        <a:buChar char="•"/>
        <a:tabLst/>
        <a:defRPr sz="1800" b="0" i="0" kern="1200" spc="0" normalizeH="0" baseline="0">
          <a:solidFill>
            <a:schemeClr val="tx1"/>
          </a:solidFill>
          <a:latin typeface="+mn-lt"/>
          <a:ea typeface="+mn-ea"/>
          <a:cs typeface="Arial" panose="020B0604020202020204" pitchFamily="34" charset="0"/>
        </a:defRPr>
      </a:lvl4pPr>
      <a:lvl5pPr marL="2065338" indent="-349250" algn="l" defTabSz="914377" rtl="0" eaLnBrk="1" latinLnBrk="0" hangingPunct="1">
        <a:lnSpc>
          <a:spcPct val="110000"/>
        </a:lnSpc>
        <a:spcBef>
          <a:spcPts val="1200"/>
        </a:spcBef>
        <a:buSzPct val="100000"/>
        <a:buFont typeface="System Font Regular"/>
        <a:buChar char="•"/>
        <a:tabLst/>
        <a:defRPr sz="1800" b="0" i="0" kern="1200" spc="0" normalizeH="0" baseline="0">
          <a:solidFill>
            <a:schemeClr val="tx1"/>
          </a:solidFill>
          <a:latin typeface="+mn-lt"/>
          <a:ea typeface="+mn-ea"/>
          <a:cs typeface="Arial" panose="020B0604020202020204" pitchFamily="34" charset="0"/>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1" orient="horz" pos="288" userDrawn="1">
          <p15:clr>
            <a:srgbClr val="F26B43"/>
          </p15:clr>
        </p15:guide>
        <p15:guide id="12" pos="312" userDrawn="1">
          <p15:clr>
            <a:srgbClr val="F26B43"/>
          </p15:clr>
        </p15:guide>
        <p15:guide id="13" orient="horz" pos="4032" userDrawn="1">
          <p15:clr>
            <a:srgbClr val="F26B43"/>
          </p15:clr>
        </p15:guide>
        <p15:guide id="14" pos="7368" userDrawn="1">
          <p15:clr>
            <a:srgbClr val="F26B43"/>
          </p15:clr>
        </p15:guide>
        <p15:guide id="15" pos="3840" userDrawn="1">
          <p15:clr>
            <a:srgbClr val="F26B43"/>
          </p15:clr>
        </p15:guide>
        <p15:guide id="16" pos="960" userDrawn="1">
          <p15:clr>
            <a:srgbClr val="F26B43"/>
          </p15:clr>
        </p15:guide>
        <p15:guide id="17" orient="horz" pos="2160" userDrawn="1">
          <p15:clr>
            <a:srgbClr val="F26B43"/>
          </p15:clr>
        </p15:guide>
        <p15:guide id="18" pos="2712" userDrawn="1">
          <p15:clr>
            <a:srgbClr val="F26B43"/>
          </p15:clr>
        </p15:guide>
        <p15:guide id="19" pos="5136" userDrawn="1">
          <p15:clr>
            <a:srgbClr val="F26B43"/>
          </p15:clr>
        </p15:guide>
        <p15:guide id="20" orient="horz" pos="864" userDrawn="1">
          <p15:clr>
            <a:srgbClr val="F26B43"/>
          </p15:clr>
        </p15:guide>
      </p15:sldGuideLst>
    </p:ext>
  </p:extLst>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E75103CD-BC0B-9BC9-20FF-9FE07ECBDDE1}"/>
              </a:ext>
            </a:extLst>
          </p:cNvPr>
          <p:cNvGraphicFramePr>
            <a:graphicFrameLocks noChangeAspect="1"/>
          </p:cNvGraphicFramePr>
          <p:nvPr userDrawn="1">
            <p:custDataLst>
              <p:tags r:id="rId4"/>
            </p:custDataLst>
            <p:extLst>
              <p:ext uri="{D42A27DB-BD31-4B8C-83A1-F6EECF244321}">
                <p14:modId xmlns:p14="http://schemas.microsoft.com/office/powerpoint/2010/main" val="2126128510"/>
              </p:ext>
            </p:extLst>
          </p:nvPr>
        </p:nvGraphicFramePr>
        <p:xfrm>
          <a:off x="1588" y="1588"/>
          <a:ext cx="1227" cy="1588"/>
        </p:xfrm>
        <a:graphic>
          <a:graphicData uri="http://schemas.openxmlformats.org/presentationml/2006/ole">
            <mc:AlternateContent xmlns:mc="http://schemas.openxmlformats.org/markup-compatibility/2006">
              <mc:Choice xmlns:v="urn:schemas-microsoft-com:vml" Requires="v">
                <p:oleObj name="think-cell Slide" r:id="rId5" imgW="7772400" imgH="10058400" progId="TCLayout.ActiveDocument.1">
                  <p:embed/>
                </p:oleObj>
              </mc:Choice>
              <mc:Fallback>
                <p:oleObj name="think-cell Slide" r:id="rId5" imgW="7772400" imgH="10058400" progId="TCLayout.ActiveDocument.1">
                  <p:embed/>
                  <p:pic>
                    <p:nvPicPr>
                      <p:cNvPr id="8" name="think-cell data - do not delete" hidden="1">
                        <a:extLst>
                          <a:ext uri="{FF2B5EF4-FFF2-40B4-BE49-F238E27FC236}">
                            <a16:creationId xmlns:a16="http://schemas.microsoft.com/office/drawing/2014/main" id="{E75103CD-BC0B-9BC9-20FF-9FE07ECBDDE1}"/>
                          </a:ext>
                        </a:extLst>
                      </p:cNvPr>
                      <p:cNvPicPr/>
                      <p:nvPr/>
                    </p:nvPicPr>
                    <p:blipFill>
                      <a:blip r:embed="rId6"/>
                      <a:stretch>
                        <a:fillRect/>
                      </a:stretch>
                    </p:blipFill>
                    <p:spPr>
                      <a:xfrm>
                        <a:off x="1588" y="1588"/>
                        <a:ext cx="1227" cy="1588"/>
                      </a:xfrm>
                      <a:prstGeom prst="rect">
                        <a:avLst/>
                      </a:prstGeom>
                    </p:spPr>
                  </p:pic>
                </p:oleObj>
              </mc:Fallback>
            </mc:AlternateContent>
          </a:graphicData>
        </a:graphic>
      </p:graphicFrame>
      <p:sp>
        <p:nvSpPr>
          <p:cNvPr id="2" name="Title Placeholder 1"/>
          <p:cNvSpPr>
            <a:spLocks noGrp="1"/>
          </p:cNvSpPr>
          <p:nvPr>
            <p:ph type="title"/>
          </p:nvPr>
        </p:nvSpPr>
        <p:spPr>
          <a:xfrm>
            <a:off x="495300" y="661298"/>
            <a:ext cx="11201400" cy="603504"/>
          </a:xfrm>
          <a:prstGeom prst="rect">
            <a:avLst/>
          </a:prstGeom>
        </p:spPr>
        <p:txBody>
          <a:bodyPr vert="horz" lIns="0" tIns="45720" rIns="91440" bIns="45720" rtlCol="0" anchor="ctr">
            <a:noAutofit/>
          </a:bodyPr>
          <a:lstStyle/>
          <a:p>
            <a:r>
              <a:rPr lang="en-US"/>
              <a:t>Slide title</a:t>
            </a:r>
          </a:p>
        </p:txBody>
      </p:sp>
      <p:sp>
        <p:nvSpPr>
          <p:cNvPr id="3" name="Text Placeholder 2"/>
          <p:cNvSpPr>
            <a:spLocks noGrp="1"/>
          </p:cNvSpPr>
          <p:nvPr>
            <p:ph type="body" idx="1"/>
          </p:nvPr>
        </p:nvSpPr>
        <p:spPr>
          <a:xfrm>
            <a:off x="495300" y="1401435"/>
            <a:ext cx="11201400" cy="48981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71500" y="6538585"/>
            <a:ext cx="2971800" cy="320676"/>
          </a:xfrm>
          <a:prstGeom prst="rect">
            <a:avLst/>
          </a:prstGeom>
        </p:spPr>
        <p:txBody>
          <a:bodyPr vert="horz" lIns="91440" tIns="45720" rIns="91440" bIns="45720" rtlCol="0" anchor="ctr"/>
          <a:lstStyle>
            <a:lvl1pPr algn="l">
              <a:defRPr sz="1200">
                <a:solidFill>
                  <a:schemeClr val="tx1">
                    <a:tint val="82000"/>
                  </a:schemeClr>
                </a:solidFill>
              </a:defRPr>
            </a:lvl1pPr>
          </a:lstStyle>
          <a:p>
            <a:fld id="{2E405B87-0B1C-464B-928F-AA5E9D282D70}" type="datetimeFigureOut">
              <a:rPr lang="en-US" smtClean="0"/>
              <a:t>2/28/2026</a:t>
            </a:fld>
            <a:endParaRPr lang="en-US"/>
          </a:p>
        </p:txBody>
      </p:sp>
      <p:sp>
        <p:nvSpPr>
          <p:cNvPr id="5" name="Footer Placeholder 4"/>
          <p:cNvSpPr>
            <a:spLocks noGrp="1"/>
          </p:cNvSpPr>
          <p:nvPr>
            <p:ph type="ftr" sz="quarter" idx="3"/>
          </p:nvPr>
        </p:nvSpPr>
        <p:spPr>
          <a:xfrm>
            <a:off x="3662680" y="6538585"/>
            <a:ext cx="4790440" cy="320676"/>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9116060" y="6538585"/>
            <a:ext cx="2428240" cy="320676"/>
          </a:xfrm>
          <a:prstGeom prst="rect">
            <a:avLst/>
          </a:prstGeom>
        </p:spPr>
        <p:txBody>
          <a:bodyPr vert="horz" lIns="91440" tIns="45720" rIns="91440" bIns="45720" rtlCol="0" anchor="ctr"/>
          <a:lstStyle>
            <a:lvl1pPr algn="r">
              <a:defRPr sz="1200">
                <a:solidFill>
                  <a:schemeClr val="tx1">
                    <a:tint val="82000"/>
                  </a:schemeClr>
                </a:solidFill>
              </a:defRPr>
            </a:lvl1pPr>
          </a:lstStyle>
          <a:p>
            <a:fld id="{D9AD4B2D-25FF-0B46-98A4-87FBB723E472}" type="slidenum">
              <a:rPr lang="en-US" smtClean="0"/>
              <a:t>‹#›</a:t>
            </a:fld>
            <a:endParaRPr lang="en-US"/>
          </a:p>
        </p:txBody>
      </p:sp>
      <p:grpSp>
        <p:nvGrpSpPr>
          <p:cNvPr id="10" name="Group 9">
            <a:extLst>
              <a:ext uri="{FF2B5EF4-FFF2-40B4-BE49-F238E27FC236}">
                <a16:creationId xmlns:a16="http://schemas.microsoft.com/office/drawing/2014/main" id="{5955F9FC-9D99-13AC-DDAE-24820FEE7A26}"/>
              </a:ext>
            </a:extLst>
          </p:cNvPr>
          <p:cNvGrpSpPr/>
          <p:nvPr userDrawn="1"/>
        </p:nvGrpSpPr>
        <p:grpSpPr>
          <a:xfrm>
            <a:off x="495299" y="558920"/>
            <a:ext cx="11201401" cy="5843031"/>
            <a:chOff x="224675" y="391668"/>
            <a:chExt cx="8694900" cy="4420781"/>
          </a:xfrm>
        </p:grpSpPr>
        <p:cxnSp>
          <p:nvCxnSpPr>
            <p:cNvPr id="11" name="Google Shape;8;p1">
              <a:extLst>
                <a:ext uri="{FF2B5EF4-FFF2-40B4-BE49-F238E27FC236}">
                  <a16:creationId xmlns:a16="http://schemas.microsoft.com/office/drawing/2014/main" id="{59DC0905-A6E2-89D3-343A-460F66E70087}"/>
                </a:ext>
              </a:extLst>
            </p:cNvPr>
            <p:cNvCxnSpPr/>
            <p:nvPr/>
          </p:nvCxnSpPr>
          <p:spPr>
            <a:xfrm>
              <a:off x="224675" y="391668"/>
              <a:ext cx="8694900" cy="0"/>
            </a:xfrm>
            <a:prstGeom prst="straightConnector1">
              <a:avLst/>
            </a:prstGeom>
            <a:noFill/>
            <a:ln w="12700" cap="flat" cmpd="sng">
              <a:solidFill>
                <a:schemeClr val="accent1"/>
              </a:solidFill>
              <a:prstDash val="solid"/>
              <a:round/>
              <a:headEnd type="none" w="med" len="med"/>
              <a:tailEnd type="none" w="med" len="med"/>
            </a:ln>
          </p:spPr>
        </p:cxnSp>
        <p:cxnSp>
          <p:nvCxnSpPr>
            <p:cNvPr id="12" name="Google Shape;9;p1">
              <a:extLst>
                <a:ext uri="{FF2B5EF4-FFF2-40B4-BE49-F238E27FC236}">
                  <a16:creationId xmlns:a16="http://schemas.microsoft.com/office/drawing/2014/main" id="{415F1440-7141-1F1C-5822-5F1A336CFB19}"/>
                </a:ext>
              </a:extLst>
            </p:cNvPr>
            <p:cNvCxnSpPr/>
            <p:nvPr/>
          </p:nvCxnSpPr>
          <p:spPr>
            <a:xfrm>
              <a:off x="224675" y="4812449"/>
              <a:ext cx="8694900" cy="0"/>
            </a:xfrm>
            <a:prstGeom prst="straightConnector1">
              <a:avLst/>
            </a:prstGeom>
            <a:noFill/>
            <a:ln w="12700" cap="flat" cmpd="sng">
              <a:solidFill>
                <a:schemeClr val="accent1"/>
              </a:solidFill>
              <a:prstDash val="solid"/>
              <a:round/>
              <a:headEnd type="none" w="med" len="med"/>
              <a:tailEnd type="none" w="med" len="med"/>
            </a:ln>
          </p:spPr>
        </p:cxnSp>
      </p:grpSp>
    </p:spTree>
    <p:extLst>
      <p:ext uri="{BB962C8B-B14F-4D97-AF65-F5344CB8AC3E}">
        <p14:creationId xmlns:p14="http://schemas.microsoft.com/office/powerpoint/2010/main" val="2751617666"/>
      </p:ext>
    </p:extLst>
  </p:cSld>
  <p:clrMap bg1="lt1" tx1="dk1" bg2="lt2" tx2="dk2" accent1="accent1" accent2="accent2" accent3="accent3" accent4="accent4" accent5="accent5" accent6="accent6" hlink="hlink" folHlink="folHlink"/>
  <p:sldLayoutIdLst>
    <p:sldLayoutId id="2147483678" r:id="rId1"/>
    <p:sldLayoutId id="2147483680" r:id="rId2"/>
  </p:sldLayoutIdLst>
  <p:txStyles>
    <p:titleStyle>
      <a:lvl1pPr algn="l" defTabSz="914377" rtl="0" eaLnBrk="1" latinLnBrk="0" hangingPunct="1">
        <a:lnSpc>
          <a:spcPct val="85000"/>
        </a:lnSpc>
        <a:spcBef>
          <a:spcPct val="0"/>
        </a:spcBef>
        <a:buNone/>
        <a:defRPr sz="4000" b="0" i="0" kern="1200" cap="all" spc="-100" baseline="0">
          <a:solidFill>
            <a:schemeClr val="accent1"/>
          </a:solidFill>
          <a:latin typeface="Trade Gothic Next HvyCd" panose="020B0503040303020004" pitchFamily="34" charset="0"/>
          <a:ea typeface="+mj-ea"/>
          <a:cs typeface="+mj-cs"/>
        </a:defRPr>
      </a:lvl1pPr>
    </p:titleStyle>
    <p:bodyStyle>
      <a:lvl1pPr marL="347663" indent="-336550" algn="l" defTabSz="914377" rtl="0" eaLnBrk="1" latinLnBrk="0" hangingPunct="1">
        <a:lnSpc>
          <a:spcPct val="110000"/>
        </a:lnSpc>
        <a:spcBef>
          <a:spcPts val="1200"/>
        </a:spcBef>
        <a:buSzPct val="100000"/>
        <a:buFont typeface="System Font Regular"/>
        <a:buChar char="•"/>
        <a:tabLst/>
        <a:defRPr sz="1800" b="0" i="0" kern="1200" spc="0" normalizeH="0" baseline="0">
          <a:solidFill>
            <a:schemeClr val="tx1"/>
          </a:solidFill>
          <a:latin typeface="+mn-lt"/>
          <a:ea typeface="+mn-ea"/>
          <a:cs typeface="Arial" panose="020B0604020202020204" pitchFamily="34" charset="0"/>
        </a:defRPr>
      </a:lvl1pPr>
      <a:lvl2pPr marL="696913" indent="-354013" algn="l" defTabSz="914377" rtl="0" eaLnBrk="1" latinLnBrk="0" hangingPunct="1">
        <a:lnSpc>
          <a:spcPct val="110000"/>
        </a:lnSpc>
        <a:spcBef>
          <a:spcPts val="1200"/>
        </a:spcBef>
        <a:buSzPct val="100000"/>
        <a:buFont typeface="System Font Regular"/>
        <a:buChar char="•"/>
        <a:tabLst/>
        <a:defRPr sz="1800" b="0" i="0" kern="1200" spc="0" normalizeH="0" baseline="0">
          <a:solidFill>
            <a:schemeClr val="tx1"/>
          </a:solidFill>
          <a:latin typeface="+mn-lt"/>
          <a:ea typeface="+mn-ea"/>
          <a:cs typeface="Arial" panose="020B0604020202020204" pitchFamily="34" charset="0"/>
        </a:defRPr>
      </a:lvl2pPr>
      <a:lvl3pPr marL="1144588" indent="-344488" algn="l" defTabSz="914377" rtl="0" eaLnBrk="1" latinLnBrk="0" hangingPunct="1">
        <a:lnSpc>
          <a:spcPct val="110000"/>
        </a:lnSpc>
        <a:spcBef>
          <a:spcPts val="1200"/>
        </a:spcBef>
        <a:buSzPct val="100000"/>
        <a:buFont typeface="System Font Regular"/>
        <a:buChar char="•"/>
        <a:tabLst/>
        <a:defRPr sz="1800" b="0" i="0" kern="1200" spc="0" normalizeH="0" baseline="0">
          <a:solidFill>
            <a:schemeClr val="tx1"/>
          </a:solidFill>
          <a:latin typeface="+mn-lt"/>
          <a:ea typeface="+mn-ea"/>
          <a:cs typeface="Arial" panose="020B0604020202020204" pitchFamily="34" charset="0"/>
        </a:defRPr>
      </a:lvl3pPr>
      <a:lvl4pPr marL="1604963" indent="-347663" algn="l" defTabSz="914377" rtl="0" eaLnBrk="1" latinLnBrk="0" hangingPunct="1">
        <a:lnSpc>
          <a:spcPct val="110000"/>
        </a:lnSpc>
        <a:spcBef>
          <a:spcPts val="1200"/>
        </a:spcBef>
        <a:buSzPct val="100000"/>
        <a:buFont typeface="System Font Regular"/>
        <a:buChar char="•"/>
        <a:tabLst/>
        <a:defRPr sz="1800" b="0" i="0" kern="1200" spc="0" normalizeH="0" baseline="0">
          <a:solidFill>
            <a:schemeClr val="tx1"/>
          </a:solidFill>
          <a:latin typeface="+mn-lt"/>
          <a:ea typeface="+mn-ea"/>
          <a:cs typeface="Arial" panose="020B0604020202020204" pitchFamily="34" charset="0"/>
        </a:defRPr>
      </a:lvl4pPr>
      <a:lvl5pPr marL="2065338" indent="-349250" algn="l" defTabSz="914377" rtl="0" eaLnBrk="1" latinLnBrk="0" hangingPunct="1">
        <a:lnSpc>
          <a:spcPct val="110000"/>
        </a:lnSpc>
        <a:spcBef>
          <a:spcPts val="1200"/>
        </a:spcBef>
        <a:buSzPct val="100000"/>
        <a:buFont typeface="System Font Regular"/>
        <a:buChar char="•"/>
        <a:tabLst/>
        <a:defRPr sz="1800" b="0" i="0" kern="1200" spc="0" normalizeH="0" baseline="0">
          <a:solidFill>
            <a:schemeClr val="tx1"/>
          </a:solidFill>
          <a:latin typeface="+mn-lt"/>
          <a:ea typeface="+mn-ea"/>
          <a:cs typeface="Arial" panose="020B0604020202020204" pitchFamily="34" charset="0"/>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1" orient="horz" pos="288" userDrawn="1">
          <p15:clr>
            <a:srgbClr val="F26B43"/>
          </p15:clr>
        </p15:guide>
        <p15:guide id="12" pos="312" userDrawn="1">
          <p15:clr>
            <a:srgbClr val="F26B43"/>
          </p15:clr>
        </p15:guide>
        <p15:guide id="13" orient="horz" pos="4032" userDrawn="1">
          <p15:clr>
            <a:srgbClr val="F26B43"/>
          </p15:clr>
        </p15:guide>
        <p15:guide id="14" pos="7368" userDrawn="1">
          <p15:clr>
            <a:srgbClr val="F26B43"/>
          </p15:clr>
        </p15:guide>
        <p15:guide id="15" pos="3840" userDrawn="1">
          <p15:clr>
            <a:srgbClr val="F26B43"/>
          </p15:clr>
        </p15:guide>
        <p15:guide id="16" pos="960" userDrawn="1">
          <p15:clr>
            <a:srgbClr val="F26B43"/>
          </p15:clr>
        </p15:guide>
        <p15:guide id="17" orient="horz" pos="2160" userDrawn="1">
          <p15:clr>
            <a:srgbClr val="F26B43"/>
          </p15:clr>
        </p15:guide>
        <p15:guide id="18" pos="2712" userDrawn="1">
          <p15:clr>
            <a:srgbClr val="F26B43"/>
          </p15:clr>
        </p15:guide>
        <p15:guide id="19" pos="5136" userDrawn="1">
          <p15:clr>
            <a:srgbClr val="F26B43"/>
          </p15:clr>
        </p15:guide>
        <p15:guide id="20" orient="horz" pos="864"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tags" Target="../tags/tag11.xml"/><Relationship Id="rId2" Type="http://schemas.openxmlformats.org/officeDocument/2006/relationships/tags" Target="../tags/tag10.xml"/><Relationship Id="rId1" Type="http://schemas.openxmlformats.org/officeDocument/2006/relationships/tags" Target="../tags/tag9.xml"/><Relationship Id="rId5" Type="http://schemas.openxmlformats.org/officeDocument/2006/relationships/slideLayout" Target="../slideLayouts/slideLayout12.xml"/><Relationship Id="rId4" Type="http://schemas.openxmlformats.org/officeDocument/2006/relationships/tags" Target="../tags/tag12.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0.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tags" Target="../tags/tag52.xml"/><Relationship Id="rId2" Type="http://schemas.openxmlformats.org/officeDocument/2006/relationships/tags" Target="../tags/tag51.xml"/><Relationship Id="rId1" Type="http://schemas.openxmlformats.org/officeDocument/2006/relationships/tags" Target="../tags/tag50.xml"/><Relationship Id="rId4" Type="http://schemas.openxmlformats.org/officeDocument/2006/relationships/slideLayout" Target="../slideLayouts/slideLayout16.xml"/></Relationships>
</file>

<file path=ppt/slides/_rels/slide12.xml.rels><?xml version="1.0" encoding="UTF-8" standalone="yes"?>
<Relationships xmlns="http://schemas.openxmlformats.org/package/2006/relationships"><Relationship Id="rId3" Type="http://schemas.openxmlformats.org/officeDocument/2006/relationships/tags" Target="../tags/tag55.xml"/><Relationship Id="rId2" Type="http://schemas.openxmlformats.org/officeDocument/2006/relationships/tags" Target="../tags/tag54.xml"/><Relationship Id="rId1" Type="http://schemas.openxmlformats.org/officeDocument/2006/relationships/tags" Target="../tags/tag53.xml"/><Relationship Id="rId4"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tags" Target="../tags/tag14.xml"/><Relationship Id="rId1" Type="http://schemas.openxmlformats.org/officeDocument/2006/relationships/tags" Target="../tags/tag13.xml"/><Relationship Id="rId4" Type="http://schemas.openxmlformats.org/officeDocument/2006/relationships/notesSlide" Target="../notesSlides/notesSlide1.xml"/></Relationships>
</file>

<file path=ppt/slides/_rels/slide3.xml.rels><?xml version="1.0" encoding="UTF-8" standalone="yes"?>
<Relationships xmlns="http://schemas.openxmlformats.org/package/2006/relationships"><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tags" Target="../tags/tag15.xml"/><Relationship Id="rId4"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3" Type="http://schemas.openxmlformats.org/officeDocument/2006/relationships/tags" Target="../tags/tag20.xml"/><Relationship Id="rId2" Type="http://schemas.openxmlformats.org/officeDocument/2006/relationships/tags" Target="../tags/tag19.xml"/><Relationship Id="rId1" Type="http://schemas.openxmlformats.org/officeDocument/2006/relationships/tags" Target="../tags/tag18.xml"/><Relationship Id="rId4"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8" Type="http://schemas.openxmlformats.org/officeDocument/2006/relationships/notesSlide" Target="../notesSlides/notesSlide2.xml"/><Relationship Id="rId3" Type="http://schemas.openxmlformats.org/officeDocument/2006/relationships/tags" Target="../tags/tag23.xml"/><Relationship Id="rId7" Type="http://schemas.openxmlformats.org/officeDocument/2006/relationships/slideLayout" Target="../slideLayouts/slideLayout15.xml"/><Relationship Id="rId2" Type="http://schemas.openxmlformats.org/officeDocument/2006/relationships/tags" Target="../tags/tag22.xml"/><Relationship Id="rId1" Type="http://schemas.openxmlformats.org/officeDocument/2006/relationships/tags" Target="../tags/tag21.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s>
</file>

<file path=ppt/slides/_rels/slide6.xml.rels><?xml version="1.0" encoding="UTF-8" standalone="yes"?>
<Relationships xmlns="http://schemas.openxmlformats.org/package/2006/relationships"><Relationship Id="rId3" Type="http://schemas.openxmlformats.org/officeDocument/2006/relationships/tags" Target="../tags/tag29.xml"/><Relationship Id="rId2" Type="http://schemas.openxmlformats.org/officeDocument/2006/relationships/tags" Target="../tags/tag28.xml"/><Relationship Id="rId1" Type="http://schemas.openxmlformats.org/officeDocument/2006/relationships/tags" Target="../tags/tag27.xml"/><Relationship Id="rId4"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3" Type="http://schemas.openxmlformats.org/officeDocument/2006/relationships/tags" Target="../tags/tag32.xml"/><Relationship Id="rId2" Type="http://schemas.openxmlformats.org/officeDocument/2006/relationships/tags" Target="../tags/tag31.xml"/><Relationship Id="rId1" Type="http://schemas.openxmlformats.org/officeDocument/2006/relationships/tags" Target="../tags/tag30.xml"/><Relationship Id="rId4"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8" Type="http://schemas.openxmlformats.org/officeDocument/2006/relationships/tags" Target="../tags/tag40.xml"/><Relationship Id="rId13" Type="http://schemas.openxmlformats.org/officeDocument/2006/relationships/tags" Target="../tags/tag45.xml"/><Relationship Id="rId3" Type="http://schemas.openxmlformats.org/officeDocument/2006/relationships/tags" Target="../tags/tag35.xml"/><Relationship Id="rId7" Type="http://schemas.openxmlformats.org/officeDocument/2006/relationships/tags" Target="../tags/tag39.xml"/><Relationship Id="rId12" Type="http://schemas.openxmlformats.org/officeDocument/2006/relationships/tags" Target="../tags/tag44.xml"/><Relationship Id="rId2" Type="http://schemas.openxmlformats.org/officeDocument/2006/relationships/tags" Target="../tags/tag34.xml"/><Relationship Id="rId16" Type="http://schemas.openxmlformats.org/officeDocument/2006/relationships/notesSlide" Target="../notesSlides/notesSlide3.xml"/><Relationship Id="rId1" Type="http://schemas.openxmlformats.org/officeDocument/2006/relationships/tags" Target="../tags/tag33.xml"/><Relationship Id="rId6" Type="http://schemas.openxmlformats.org/officeDocument/2006/relationships/tags" Target="../tags/tag38.xml"/><Relationship Id="rId11" Type="http://schemas.openxmlformats.org/officeDocument/2006/relationships/tags" Target="../tags/tag43.xml"/><Relationship Id="rId5" Type="http://schemas.openxmlformats.org/officeDocument/2006/relationships/tags" Target="../tags/tag37.xml"/><Relationship Id="rId15" Type="http://schemas.openxmlformats.org/officeDocument/2006/relationships/slideLayout" Target="../slideLayouts/slideLayout17.xml"/><Relationship Id="rId10" Type="http://schemas.openxmlformats.org/officeDocument/2006/relationships/tags" Target="../tags/tag42.xml"/><Relationship Id="rId4" Type="http://schemas.openxmlformats.org/officeDocument/2006/relationships/tags" Target="../tags/tag36.xml"/><Relationship Id="rId9" Type="http://schemas.openxmlformats.org/officeDocument/2006/relationships/tags" Target="../tags/tag41.xml"/><Relationship Id="rId14" Type="http://schemas.openxmlformats.org/officeDocument/2006/relationships/tags" Target="../tags/tag46.xml"/></Relationships>
</file>

<file path=ppt/slides/_rels/slide9.xml.rels><?xml version="1.0" encoding="UTF-8" standalone="yes"?>
<Relationships xmlns="http://schemas.openxmlformats.org/package/2006/relationships"><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tags" Target="../tags/tag47.xml"/><Relationship Id="rId4"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3F20C5-A7F4-2728-2C6A-94C2C9308C6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8A0DFE2-7583-7B12-82BB-7D14EC4053B3}"/>
              </a:ext>
            </a:extLst>
          </p:cNvPr>
          <p:cNvSpPr>
            <a:spLocks noGrp="1"/>
          </p:cNvSpPr>
          <p:nvPr>
            <p:ph type="ctrTitle"/>
            <p:custDataLst>
              <p:tags r:id="rId2"/>
            </p:custDataLst>
          </p:nvPr>
        </p:nvSpPr>
        <p:spPr>
          <a:xfrm>
            <a:off x="508000" y="1431131"/>
            <a:ext cx="8717467" cy="3995738"/>
          </a:xfrm>
        </p:spPr>
        <p:txBody>
          <a:bodyPr vert="horz" lIns="0" tIns="45720" rIns="91440" bIns="45720" rtlCol="0" anchor="ctr">
            <a:normAutofit/>
          </a:bodyPr>
          <a:lstStyle/>
          <a:p>
            <a:pPr>
              <a:lnSpc>
                <a:spcPct val="75000"/>
              </a:lnSpc>
            </a:pPr>
            <a:r>
              <a:rPr lang="en-US" sz="6800" noProof="1"/>
              <a:t>How to network after being laid off</a:t>
            </a:r>
          </a:p>
        </p:txBody>
      </p:sp>
      <p:sp>
        <p:nvSpPr>
          <p:cNvPr id="3" name="Subtitle 2">
            <a:extLst>
              <a:ext uri="{FF2B5EF4-FFF2-40B4-BE49-F238E27FC236}">
                <a16:creationId xmlns:a16="http://schemas.microsoft.com/office/drawing/2014/main" id="{88196DFC-498D-BAE4-C640-C6209863A17E}"/>
              </a:ext>
            </a:extLst>
          </p:cNvPr>
          <p:cNvSpPr>
            <a:spLocks noGrp="1"/>
          </p:cNvSpPr>
          <p:nvPr>
            <p:ph type="subTitle" idx="1"/>
            <p:custDataLst>
              <p:tags r:id="rId3"/>
            </p:custDataLst>
          </p:nvPr>
        </p:nvSpPr>
        <p:spPr>
          <a:xfrm>
            <a:off x="508000" y="244874"/>
            <a:ext cx="3797300" cy="338486"/>
          </a:xfrm>
          <a:noFill/>
        </p:spPr>
        <p:txBody>
          <a:bodyPr vert="horz" wrap="square" lIns="0" tIns="45720" rIns="91440" bIns="45720" rtlCol="0" anchor="ctr">
            <a:normAutofit/>
          </a:bodyPr>
          <a:lstStyle/>
          <a:p>
            <a:pPr>
              <a:lnSpc>
                <a:spcPct val="100000"/>
              </a:lnSpc>
            </a:pPr>
            <a:r>
              <a:rPr lang="en-US" sz="1400" b="1" noProof="1">
                <a:solidFill>
                  <a:schemeClr val="accent1"/>
                </a:solidFill>
                <a:ea typeface="Noto Sans" panose="020B0502040504020204" pitchFamily="34" charset="0"/>
                <a:cs typeface="Noto Sans" panose="020B0502040504020204" pitchFamily="34" charset="0"/>
              </a:rPr>
              <a:t>March 20, 2026</a:t>
            </a:r>
          </a:p>
        </p:txBody>
      </p:sp>
      <p:sp>
        <p:nvSpPr>
          <p:cNvPr id="5" name="24-Point Star 4">
            <a:extLst>
              <a:ext uri="{FF2B5EF4-FFF2-40B4-BE49-F238E27FC236}">
                <a16:creationId xmlns:a16="http://schemas.microsoft.com/office/drawing/2014/main" id="{447F0050-5E0A-9379-8176-26B85B814A6B}"/>
              </a:ext>
            </a:extLst>
          </p:cNvPr>
          <p:cNvSpPr/>
          <p:nvPr/>
        </p:nvSpPr>
        <p:spPr>
          <a:xfrm>
            <a:off x="10000166" y="4371278"/>
            <a:ext cx="1683834" cy="1683834"/>
          </a:xfrm>
          <a:prstGeom prst="star24">
            <a:avLst>
              <a:gd name="adj" fmla="val 25580"/>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noProof="1"/>
          </a:p>
        </p:txBody>
      </p:sp>
      <p:sp>
        <p:nvSpPr>
          <p:cNvPr id="4" name="Subtitle 2">
            <a:extLst>
              <a:ext uri="{FF2B5EF4-FFF2-40B4-BE49-F238E27FC236}">
                <a16:creationId xmlns:a16="http://schemas.microsoft.com/office/drawing/2014/main" id="{9D4B2B7C-6332-CE76-4A01-585B917B5817}"/>
              </a:ext>
            </a:extLst>
          </p:cNvPr>
          <p:cNvSpPr txBox="1">
            <a:spLocks/>
          </p:cNvSpPr>
          <p:nvPr>
            <p:custDataLst>
              <p:tags r:id="rId4"/>
            </p:custDataLst>
          </p:nvPr>
        </p:nvSpPr>
        <p:spPr>
          <a:xfrm>
            <a:off x="499036" y="5773271"/>
            <a:ext cx="7654364" cy="501369"/>
          </a:xfrm>
          <a:prstGeom prst="rect">
            <a:avLst/>
          </a:prstGeom>
          <a:noFill/>
        </p:spPr>
        <p:txBody>
          <a:bodyPr vert="horz" wrap="square" lIns="0" tIns="45720" rIns="91440" bIns="45720" rtlCol="0" anchor="b">
            <a:noAutofit/>
          </a:bodyPr>
          <a:lstStyle>
            <a:lvl1pPr marL="0" indent="0" algn="l" defTabSz="914377" rtl="0" eaLnBrk="1" latinLnBrk="0" hangingPunct="1">
              <a:lnSpc>
                <a:spcPct val="110000"/>
              </a:lnSpc>
              <a:spcBef>
                <a:spcPts val="1200"/>
              </a:spcBef>
              <a:buSzPct val="100000"/>
              <a:buFont typeface="System Font Regular"/>
              <a:buNone/>
              <a:tabLst/>
              <a:defRPr sz="2400" b="0" i="0" kern="1200" spc="0" normalizeH="0" baseline="0">
                <a:solidFill>
                  <a:schemeClr val="tx1"/>
                </a:solidFill>
                <a:latin typeface="+mn-lt"/>
                <a:ea typeface="+mn-ea"/>
                <a:cs typeface="Arial" panose="020B0604020202020204" pitchFamily="34" charset="0"/>
              </a:defRPr>
            </a:lvl1pPr>
            <a:lvl2pPr marL="457189" indent="0" algn="ctr" defTabSz="914377" rtl="0" eaLnBrk="1" latinLnBrk="0" hangingPunct="1">
              <a:lnSpc>
                <a:spcPct val="110000"/>
              </a:lnSpc>
              <a:spcBef>
                <a:spcPts val="1200"/>
              </a:spcBef>
              <a:buSzPct val="100000"/>
              <a:buFont typeface="System Font Regular"/>
              <a:buNone/>
              <a:tabLst/>
              <a:defRPr sz="2000" b="0" i="0" kern="1200" spc="0" normalizeH="0" baseline="0">
                <a:solidFill>
                  <a:schemeClr val="tx1"/>
                </a:solidFill>
                <a:latin typeface="+mn-lt"/>
                <a:ea typeface="+mn-ea"/>
                <a:cs typeface="Arial" panose="020B0604020202020204" pitchFamily="34" charset="0"/>
              </a:defRPr>
            </a:lvl2pPr>
            <a:lvl3pPr marL="914377" indent="0" algn="ctr" defTabSz="914377" rtl="0" eaLnBrk="1" latinLnBrk="0" hangingPunct="1">
              <a:lnSpc>
                <a:spcPct val="110000"/>
              </a:lnSpc>
              <a:spcBef>
                <a:spcPts val="1200"/>
              </a:spcBef>
              <a:buSzPct val="100000"/>
              <a:buFont typeface="System Font Regular"/>
              <a:buNone/>
              <a:tabLst/>
              <a:defRPr sz="1800" b="0" i="0" kern="1200" spc="0" normalizeH="0" baseline="0">
                <a:solidFill>
                  <a:schemeClr val="tx1"/>
                </a:solidFill>
                <a:latin typeface="+mn-lt"/>
                <a:ea typeface="+mn-ea"/>
                <a:cs typeface="Arial" panose="020B0604020202020204" pitchFamily="34" charset="0"/>
              </a:defRPr>
            </a:lvl3pPr>
            <a:lvl4pPr marL="1371566" indent="0" algn="ctr" defTabSz="914377" rtl="0" eaLnBrk="1" latinLnBrk="0" hangingPunct="1">
              <a:lnSpc>
                <a:spcPct val="110000"/>
              </a:lnSpc>
              <a:spcBef>
                <a:spcPts val="1200"/>
              </a:spcBef>
              <a:buSzPct val="100000"/>
              <a:buFont typeface="System Font Regular"/>
              <a:buNone/>
              <a:tabLst/>
              <a:defRPr sz="1600" b="0" i="0" kern="1200" spc="0" normalizeH="0" baseline="0">
                <a:solidFill>
                  <a:schemeClr val="tx1"/>
                </a:solidFill>
                <a:latin typeface="+mn-lt"/>
                <a:ea typeface="+mn-ea"/>
                <a:cs typeface="Arial" panose="020B0604020202020204" pitchFamily="34" charset="0"/>
              </a:defRPr>
            </a:lvl4pPr>
            <a:lvl5pPr marL="1828754" indent="0" algn="ctr" defTabSz="914377" rtl="0" eaLnBrk="1" latinLnBrk="0" hangingPunct="1">
              <a:lnSpc>
                <a:spcPct val="110000"/>
              </a:lnSpc>
              <a:spcBef>
                <a:spcPts val="1200"/>
              </a:spcBef>
              <a:buSzPct val="100000"/>
              <a:buFont typeface="System Font Regular"/>
              <a:buNone/>
              <a:tabLst/>
              <a:defRPr sz="1600" b="0" i="0" kern="1200" spc="0" normalizeH="0" baseline="0">
                <a:solidFill>
                  <a:schemeClr val="tx1"/>
                </a:solidFill>
                <a:latin typeface="+mn-lt"/>
                <a:ea typeface="+mn-ea"/>
                <a:cs typeface="Arial" panose="020B0604020202020204" pitchFamily="34" charset="0"/>
              </a:defRPr>
            </a:lvl5pPr>
            <a:lvl6pPr marL="2285943" indent="0" algn="ctr" defTabSz="914377"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131" indent="0" algn="ctr" defTabSz="914377"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320" indent="0" algn="ctr" defTabSz="914377"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509" indent="0" algn="ctr" defTabSz="914377"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nSpc>
                <a:spcPct val="100000"/>
              </a:lnSpc>
            </a:pPr>
            <a:r>
              <a:rPr lang="en-US" b="1" noProof="1">
                <a:solidFill>
                  <a:schemeClr val="accent1"/>
                </a:solidFill>
                <a:ea typeface="Noto Sans" panose="020B0502040504020204" pitchFamily="34" charset="0"/>
                <a:cs typeface="Noto Sans" panose="020B0502040504020204" pitchFamily="34" charset="0"/>
              </a:rPr>
              <a:t>14</a:t>
            </a:r>
            <a:r>
              <a:rPr lang="en-US" b="1" baseline="30000" noProof="1">
                <a:solidFill>
                  <a:schemeClr val="accent1"/>
                </a:solidFill>
                <a:ea typeface="Noto Sans" panose="020B0502040504020204" pitchFamily="34" charset="0"/>
                <a:cs typeface="Noto Sans" panose="020B0502040504020204" pitchFamily="34" charset="0"/>
              </a:rPr>
              <a:t>th</a:t>
            </a:r>
            <a:r>
              <a:rPr lang="en-US" b="1" noProof="1">
                <a:solidFill>
                  <a:schemeClr val="accent1"/>
                </a:solidFill>
                <a:ea typeface="Noto Sans" panose="020B0502040504020204" pitchFamily="34" charset="0"/>
                <a:cs typeface="Noto Sans" panose="020B0502040504020204" pitchFamily="34" charset="0"/>
              </a:rPr>
              <a:t> Annual Women’s Leadership Conference
Presented by Robin Merle, CFRE A&amp;S ‘77</a:t>
            </a:r>
          </a:p>
        </p:txBody>
      </p:sp>
    </p:spTree>
    <p:custDataLst>
      <p:tags r:id="rId1"/>
    </p:custDataLst>
    <p:extLst>
      <p:ext uri="{BB962C8B-B14F-4D97-AF65-F5344CB8AC3E}">
        <p14:creationId xmlns:p14="http://schemas.microsoft.com/office/powerpoint/2010/main" val="27393720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370"/>
        <p:cNvGrpSpPr/>
        <p:nvPr/>
      </p:nvGrpSpPr>
      <p:grpSpPr>
        <a:xfrm>
          <a:off x="0" y="0"/>
          <a:ext cx="0" cy="0"/>
          <a:chOff x="0" y="0"/>
          <a:chExt cx="0" cy="0"/>
        </a:xfrm>
      </p:grpSpPr>
      <p:sp>
        <p:nvSpPr>
          <p:cNvPr id="371" name="Google Shape;371;p19"/>
          <p:cNvSpPr/>
          <p:nvPr/>
        </p:nvSpPr>
        <p:spPr>
          <a:xfrm>
            <a:off x="685800" y="1417302"/>
            <a:ext cx="10820400" cy="20700"/>
          </a:xfrm>
          <a:prstGeom prst="rect">
            <a:avLst/>
          </a:prstGeom>
          <a:solidFill>
            <a:srgbClr val="89D9E2"/>
          </a:solidFill>
          <a:ln>
            <a:noFill/>
          </a:ln>
        </p:spPr>
        <p:txBody>
          <a:bodyPr spcFirstLastPara="1" wrap="square" lIns="60950" tIns="60950" rIns="60950" bIns="60950" anchor="ctr" anchorCtr="0">
            <a:noAutofit/>
          </a:bodyPr>
          <a:lstStyle/>
          <a:p>
            <a:endParaRPr sz="1200"/>
          </a:p>
        </p:txBody>
      </p:sp>
      <p:pic>
        <p:nvPicPr>
          <p:cNvPr id="372" name="Google Shape;372;p19"/>
          <p:cNvPicPr preferRelativeResize="0"/>
          <p:nvPr/>
        </p:nvPicPr>
        <p:blipFill rotWithShape="1">
          <a:blip r:embed="rId3">
            <a:alphaModFix/>
          </a:blip>
          <a:srcRect/>
          <a:stretch/>
        </p:blipFill>
        <p:spPr>
          <a:xfrm>
            <a:off x="281487" y="1795495"/>
            <a:ext cx="4155953" cy="4870583"/>
          </a:xfrm>
          <a:prstGeom prst="rect">
            <a:avLst/>
          </a:prstGeom>
          <a:noFill/>
          <a:ln>
            <a:noFill/>
          </a:ln>
        </p:spPr>
      </p:pic>
      <p:pic>
        <p:nvPicPr>
          <p:cNvPr id="373" name="Google Shape;373;p19"/>
          <p:cNvPicPr preferRelativeResize="0"/>
          <p:nvPr/>
        </p:nvPicPr>
        <p:blipFill rotWithShape="1">
          <a:blip r:embed="rId4">
            <a:alphaModFix/>
          </a:blip>
          <a:srcRect/>
          <a:stretch/>
        </p:blipFill>
        <p:spPr>
          <a:xfrm>
            <a:off x="3443989" y="1541724"/>
            <a:ext cx="1324822" cy="1324822"/>
          </a:xfrm>
          <a:prstGeom prst="rect">
            <a:avLst/>
          </a:prstGeom>
          <a:noFill/>
          <a:ln>
            <a:noFill/>
          </a:ln>
        </p:spPr>
      </p:pic>
      <p:sp>
        <p:nvSpPr>
          <p:cNvPr id="374" name="Google Shape;374;p19"/>
          <p:cNvSpPr txBox="1"/>
          <p:nvPr/>
        </p:nvSpPr>
        <p:spPr>
          <a:xfrm>
            <a:off x="685800" y="647700"/>
            <a:ext cx="11506200" cy="773353"/>
          </a:xfrm>
          <a:prstGeom prst="rect">
            <a:avLst/>
          </a:prstGeom>
          <a:noFill/>
          <a:ln>
            <a:noFill/>
          </a:ln>
        </p:spPr>
        <p:txBody>
          <a:bodyPr spcFirstLastPara="1" wrap="square" lIns="0" tIns="0" rIns="0" bIns="0" anchor="t" anchorCtr="0">
            <a:spAutoFit/>
          </a:bodyPr>
          <a:lstStyle/>
          <a:p>
            <a:pPr>
              <a:lnSpc>
                <a:spcPct val="129987"/>
              </a:lnSpc>
            </a:pPr>
            <a:r>
              <a:rPr lang="en-US" sz="3866" b="1">
                <a:solidFill>
                  <a:srgbClr val="8C1462"/>
                </a:solidFill>
                <a:latin typeface="Montserrat"/>
                <a:ea typeface="Montserrat"/>
                <a:cs typeface="Montserrat"/>
                <a:sym typeface="Montserrat"/>
              </a:rPr>
              <a:t>CONNECT WITH ROBIN MERLE</a:t>
            </a:r>
            <a:endParaRPr sz="1200"/>
          </a:p>
        </p:txBody>
      </p:sp>
      <p:sp>
        <p:nvSpPr>
          <p:cNvPr id="375" name="Google Shape;375;p19"/>
          <p:cNvSpPr txBox="1"/>
          <p:nvPr/>
        </p:nvSpPr>
        <p:spPr>
          <a:xfrm>
            <a:off x="6060864" y="4133528"/>
            <a:ext cx="1510600" cy="487954"/>
          </a:xfrm>
          <a:prstGeom prst="rect">
            <a:avLst/>
          </a:prstGeom>
          <a:noFill/>
          <a:ln>
            <a:noFill/>
          </a:ln>
        </p:spPr>
        <p:txBody>
          <a:bodyPr spcFirstLastPara="1" wrap="square" lIns="0" tIns="0" rIns="0" bIns="0" anchor="t" anchorCtr="0">
            <a:spAutoFit/>
          </a:bodyPr>
          <a:lstStyle/>
          <a:p>
            <a:pPr>
              <a:lnSpc>
                <a:spcPct val="130016"/>
              </a:lnSpc>
            </a:pPr>
            <a:r>
              <a:rPr lang="en-US" sz="2439" b="1">
                <a:solidFill>
                  <a:srgbClr val="8C1462"/>
                </a:solidFill>
                <a:latin typeface="Montserrat"/>
                <a:ea typeface="Montserrat"/>
                <a:cs typeface="Montserrat"/>
                <a:sym typeface="Montserrat"/>
              </a:rPr>
              <a:t>BLOG</a:t>
            </a:r>
            <a:endParaRPr sz="1200"/>
          </a:p>
        </p:txBody>
      </p:sp>
      <p:sp>
        <p:nvSpPr>
          <p:cNvPr id="376" name="Google Shape;376;p19"/>
          <p:cNvSpPr txBox="1"/>
          <p:nvPr/>
        </p:nvSpPr>
        <p:spPr>
          <a:xfrm>
            <a:off x="6060864" y="3060353"/>
            <a:ext cx="1940800" cy="487954"/>
          </a:xfrm>
          <a:prstGeom prst="rect">
            <a:avLst/>
          </a:prstGeom>
          <a:noFill/>
          <a:ln>
            <a:noFill/>
          </a:ln>
        </p:spPr>
        <p:txBody>
          <a:bodyPr spcFirstLastPara="1" wrap="square" lIns="0" tIns="0" rIns="0" bIns="0" anchor="t" anchorCtr="0">
            <a:spAutoFit/>
          </a:bodyPr>
          <a:lstStyle/>
          <a:p>
            <a:pPr>
              <a:lnSpc>
                <a:spcPct val="130016"/>
              </a:lnSpc>
            </a:pPr>
            <a:r>
              <a:rPr lang="en-US" sz="2439" b="1" dirty="0">
                <a:solidFill>
                  <a:srgbClr val="8C1462"/>
                </a:solidFill>
                <a:latin typeface="Montserrat"/>
                <a:ea typeface="Montserrat"/>
                <a:cs typeface="Montserrat"/>
                <a:sym typeface="Montserrat"/>
              </a:rPr>
              <a:t>WEBSITE</a:t>
            </a:r>
            <a:endParaRPr sz="1200" dirty="0"/>
          </a:p>
        </p:txBody>
      </p:sp>
      <p:sp>
        <p:nvSpPr>
          <p:cNvPr id="377" name="Google Shape;377;p19"/>
          <p:cNvSpPr txBox="1"/>
          <p:nvPr/>
        </p:nvSpPr>
        <p:spPr>
          <a:xfrm>
            <a:off x="6060874" y="1991053"/>
            <a:ext cx="1725600" cy="487954"/>
          </a:xfrm>
          <a:prstGeom prst="rect">
            <a:avLst/>
          </a:prstGeom>
          <a:noFill/>
          <a:ln>
            <a:noFill/>
          </a:ln>
        </p:spPr>
        <p:txBody>
          <a:bodyPr spcFirstLastPara="1" wrap="square" lIns="0" tIns="0" rIns="0" bIns="0" anchor="t" anchorCtr="0">
            <a:spAutoFit/>
          </a:bodyPr>
          <a:lstStyle/>
          <a:p>
            <a:pPr>
              <a:lnSpc>
                <a:spcPct val="130016"/>
              </a:lnSpc>
            </a:pPr>
            <a:r>
              <a:rPr lang="en-US" sz="2439" b="1" dirty="0">
                <a:solidFill>
                  <a:srgbClr val="8C1462"/>
                </a:solidFill>
                <a:latin typeface="Montserrat"/>
                <a:ea typeface="Montserrat"/>
                <a:cs typeface="Montserrat"/>
                <a:sym typeface="Montserrat"/>
              </a:rPr>
              <a:t>LINKEDIN</a:t>
            </a:r>
            <a:endParaRPr sz="1200" dirty="0"/>
          </a:p>
        </p:txBody>
      </p:sp>
      <p:sp>
        <p:nvSpPr>
          <p:cNvPr id="378" name="Google Shape;378;p19"/>
          <p:cNvSpPr txBox="1"/>
          <p:nvPr/>
        </p:nvSpPr>
        <p:spPr>
          <a:xfrm>
            <a:off x="5948033" y="4518511"/>
            <a:ext cx="3716400" cy="240066"/>
          </a:xfrm>
          <a:prstGeom prst="rect">
            <a:avLst/>
          </a:prstGeom>
          <a:noFill/>
          <a:ln>
            <a:noFill/>
          </a:ln>
        </p:spPr>
        <p:txBody>
          <a:bodyPr spcFirstLastPara="1" wrap="square" lIns="0" tIns="0" rIns="0" bIns="0" anchor="t" anchorCtr="0">
            <a:spAutoFit/>
          </a:bodyPr>
          <a:lstStyle/>
          <a:p>
            <a:pPr>
              <a:lnSpc>
                <a:spcPct val="130016"/>
              </a:lnSpc>
            </a:pPr>
            <a:endParaRPr sz="1200"/>
          </a:p>
        </p:txBody>
      </p:sp>
      <p:sp>
        <p:nvSpPr>
          <p:cNvPr id="379" name="Google Shape;379;p19"/>
          <p:cNvSpPr txBox="1"/>
          <p:nvPr/>
        </p:nvSpPr>
        <p:spPr>
          <a:xfrm>
            <a:off x="6096000" y="5220450"/>
            <a:ext cx="3705600" cy="487954"/>
          </a:xfrm>
          <a:prstGeom prst="rect">
            <a:avLst/>
          </a:prstGeom>
          <a:noFill/>
          <a:ln>
            <a:noFill/>
          </a:ln>
        </p:spPr>
        <p:txBody>
          <a:bodyPr spcFirstLastPara="1" wrap="square" lIns="0" tIns="0" rIns="0" bIns="0" anchor="t" anchorCtr="0">
            <a:spAutoFit/>
          </a:bodyPr>
          <a:lstStyle/>
          <a:p>
            <a:pPr>
              <a:lnSpc>
                <a:spcPct val="130016"/>
              </a:lnSpc>
            </a:pPr>
            <a:r>
              <a:rPr lang="en-US" sz="2439" b="1" dirty="0">
                <a:solidFill>
                  <a:srgbClr val="8C1462"/>
                </a:solidFill>
                <a:latin typeface="Montserrat"/>
                <a:ea typeface="Montserrat"/>
                <a:cs typeface="Montserrat"/>
                <a:sym typeface="Montserrat"/>
              </a:rPr>
              <a:t>EMAIL</a:t>
            </a:r>
            <a:endParaRPr sz="1200" dirty="0"/>
          </a:p>
        </p:txBody>
      </p:sp>
      <p:sp>
        <p:nvSpPr>
          <p:cNvPr id="380" name="Google Shape;380;p19"/>
          <p:cNvSpPr txBox="1"/>
          <p:nvPr/>
        </p:nvSpPr>
        <p:spPr>
          <a:xfrm>
            <a:off x="4437431" y="9872649"/>
            <a:ext cx="1510600" cy="240066"/>
          </a:xfrm>
          <a:prstGeom prst="rect">
            <a:avLst/>
          </a:prstGeom>
          <a:noFill/>
          <a:ln>
            <a:noFill/>
          </a:ln>
        </p:spPr>
        <p:txBody>
          <a:bodyPr spcFirstLastPara="1" wrap="square" lIns="0" tIns="0" rIns="0" bIns="0" anchor="t" anchorCtr="0">
            <a:spAutoFit/>
          </a:bodyPr>
          <a:lstStyle/>
          <a:p>
            <a:pPr>
              <a:lnSpc>
                <a:spcPct val="130016"/>
              </a:lnSpc>
            </a:pPr>
            <a:endParaRPr sz="1200"/>
          </a:p>
        </p:txBody>
      </p:sp>
      <p:sp>
        <p:nvSpPr>
          <p:cNvPr id="381" name="Google Shape;381;p19"/>
          <p:cNvSpPr txBox="1"/>
          <p:nvPr/>
        </p:nvSpPr>
        <p:spPr>
          <a:xfrm>
            <a:off x="5948031" y="2507302"/>
            <a:ext cx="5408817" cy="400089"/>
          </a:xfrm>
          <a:prstGeom prst="rect">
            <a:avLst/>
          </a:prstGeom>
          <a:noFill/>
          <a:ln>
            <a:noFill/>
          </a:ln>
        </p:spPr>
        <p:txBody>
          <a:bodyPr spcFirstLastPara="1" wrap="square" lIns="60950" tIns="60950" rIns="60950" bIns="60950" anchor="t" anchorCtr="0">
            <a:spAutoFit/>
          </a:bodyPr>
          <a:lstStyle/>
          <a:p>
            <a:r>
              <a:rPr lang="en-US" b="1" dirty="0">
                <a:solidFill>
                  <a:schemeClr val="dk1"/>
                </a:solidFill>
                <a:latin typeface="Montserrat"/>
                <a:ea typeface="Montserrat"/>
                <a:cs typeface="Montserrat"/>
                <a:sym typeface="Montserrat"/>
              </a:rPr>
              <a:t> Robin Merle</a:t>
            </a:r>
            <a:endParaRPr b="1" dirty="0">
              <a:latin typeface="Montserrat"/>
              <a:ea typeface="Montserrat"/>
              <a:cs typeface="Montserrat"/>
              <a:sym typeface="Montserrat"/>
            </a:endParaRPr>
          </a:p>
        </p:txBody>
      </p:sp>
      <p:sp>
        <p:nvSpPr>
          <p:cNvPr id="382" name="Google Shape;382;p19"/>
          <p:cNvSpPr txBox="1"/>
          <p:nvPr/>
        </p:nvSpPr>
        <p:spPr>
          <a:xfrm>
            <a:off x="6060864" y="3594948"/>
            <a:ext cx="5117000" cy="400089"/>
          </a:xfrm>
          <a:prstGeom prst="rect">
            <a:avLst/>
          </a:prstGeom>
          <a:noFill/>
          <a:ln>
            <a:noFill/>
          </a:ln>
        </p:spPr>
        <p:txBody>
          <a:bodyPr spcFirstLastPara="1" wrap="square" lIns="60950" tIns="60950" rIns="60950" bIns="60950" anchor="t" anchorCtr="0">
            <a:spAutoFit/>
          </a:bodyPr>
          <a:lstStyle/>
          <a:p>
            <a:r>
              <a:rPr lang="en-US" b="1" dirty="0">
                <a:solidFill>
                  <a:schemeClr val="dk1"/>
                </a:solidFill>
                <a:latin typeface="Montserrat"/>
                <a:ea typeface="Montserrat"/>
                <a:cs typeface="Montserrat"/>
                <a:sym typeface="Montserrat"/>
              </a:rPr>
              <a:t>WWW.THEPROFESSIONALGUIDE.COM</a:t>
            </a:r>
            <a:endParaRPr b="1" dirty="0">
              <a:solidFill>
                <a:schemeClr val="dk1"/>
              </a:solidFill>
              <a:latin typeface="Montserrat"/>
              <a:ea typeface="Montserrat"/>
              <a:cs typeface="Montserrat"/>
              <a:sym typeface="Montserrat"/>
            </a:endParaRPr>
          </a:p>
        </p:txBody>
      </p:sp>
      <p:sp>
        <p:nvSpPr>
          <p:cNvPr id="383" name="Google Shape;383;p19"/>
          <p:cNvSpPr txBox="1"/>
          <p:nvPr/>
        </p:nvSpPr>
        <p:spPr>
          <a:xfrm>
            <a:off x="5954184" y="4710442"/>
            <a:ext cx="5552016" cy="400089"/>
          </a:xfrm>
          <a:prstGeom prst="rect">
            <a:avLst/>
          </a:prstGeom>
          <a:noFill/>
          <a:ln>
            <a:noFill/>
          </a:ln>
        </p:spPr>
        <p:txBody>
          <a:bodyPr spcFirstLastPara="1" wrap="square" lIns="60950" tIns="60950" rIns="60950" bIns="60950" anchor="t" anchorCtr="0">
            <a:spAutoFit/>
          </a:bodyPr>
          <a:lstStyle/>
          <a:p>
            <a:r>
              <a:rPr lang="en-US" b="1" dirty="0">
                <a:solidFill>
                  <a:schemeClr val="dk1"/>
                </a:solidFill>
                <a:latin typeface="Montserrat"/>
                <a:ea typeface="Montserrat"/>
                <a:cs typeface="Montserrat"/>
                <a:sym typeface="Montserrat"/>
              </a:rPr>
              <a:t>WWW.THEPROFESSIONALGUIDE.COM/BLOG</a:t>
            </a:r>
            <a:endParaRPr b="1" dirty="0">
              <a:solidFill>
                <a:schemeClr val="dk1"/>
              </a:solidFill>
              <a:latin typeface="Montserrat"/>
              <a:ea typeface="Montserrat"/>
              <a:cs typeface="Montserrat"/>
              <a:sym typeface="Montserrat"/>
            </a:endParaRPr>
          </a:p>
        </p:txBody>
      </p:sp>
      <p:sp>
        <p:nvSpPr>
          <p:cNvPr id="384" name="Google Shape;384;p19"/>
          <p:cNvSpPr txBox="1"/>
          <p:nvPr/>
        </p:nvSpPr>
        <p:spPr>
          <a:xfrm>
            <a:off x="6048977" y="5789886"/>
            <a:ext cx="5117000" cy="400089"/>
          </a:xfrm>
          <a:prstGeom prst="rect">
            <a:avLst/>
          </a:prstGeom>
          <a:noFill/>
          <a:ln>
            <a:noFill/>
          </a:ln>
        </p:spPr>
        <p:txBody>
          <a:bodyPr spcFirstLastPara="1" wrap="square" lIns="60950" tIns="60950" rIns="60950" bIns="60950" anchor="t" anchorCtr="0">
            <a:spAutoFit/>
          </a:bodyPr>
          <a:lstStyle/>
          <a:p>
            <a:r>
              <a:rPr lang="en-US" b="1" dirty="0">
                <a:solidFill>
                  <a:schemeClr val="dk1"/>
                </a:solidFill>
                <a:latin typeface="Montserrat"/>
                <a:ea typeface="Montserrat"/>
                <a:cs typeface="Montserrat"/>
                <a:sym typeface="Montserrat"/>
              </a:rPr>
              <a:t>ROBIN@THEPROFESSIONALGUIDE.COM</a:t>
            </a:r>
            <a:endParaRPr b="1" dirty="0">
              <a:solidFill>
                <a:schemeClr val="dk1"/>
              </a:solidFill>
              <a:latin typeface="Montserrat"/>
              <a:ea typeface="Montserrat"/>
              <a:cs typeface="Montserrat"/>
              <a:sym typeface="Montserrat"/>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D49B58-FFC0-93A4-CEE9-638A61C7C2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6A2530E-1815-B33F-0EA5-48CD719AA6DD}"/>
              </a:ext>
            </a:extLst>
          </p:cNvPr>
          <p:cNvSpPr>
            <a:spLocks noGrp="1"/>
          </p:cNvSpPr>
          <p:nvPr>
            <p:ph type="title"/>
            <p:custDataLst>
              <p:tags r:id="rId1"/>
            </p:custDataLst>
          </p:nvPr>
        </p:nvSpPr>
        <p:spPr>
          <a:xfrm>
            <a:off x="495300" y="791737"/>
            <a:ext cx="11201400" cy="801859"/>
          </a:xfrm>
        </p:spPr>
        <p:txBody>
          <a:bodyPr anchor="ctr">
            <a:noAutofit/>
          </a:bodyPr>
          <a:lstStyle/>
          <a:p>
            <a:pPr algn="ctr"/>
            <a:r>
              <a:rPr lang="en-US" sz="5200" b="1" noProof="1"/>
              <a:t>Five networking criteria</a:t>
            </a:r>
          </a:p>
        </p:txBody>
      </p:sp>
      <p:sp>
        <p:nvSpPr>
          <p:cNvPr id="4" name="Text Placeholder 3">
            <a:extLst>
              <a:ext uri="{FF2B5EF4-FFF2-40B4-BE49-F238E27FC236}">
                <a16:creationId xmlns:a16="http://schemas.microsoft.com/office/drawing/2014/main" id="{49AF9F98-58BF-4FA7-159C-A15E63F40DA1}"/>
              </a:ext>
            </a:extLst>
          </p:cNvPr>
          <p:cNvSpPr>
            <a:spLocks noGrp="1"/>
          </p:cNvSpPr>
          <p:nvPr>
            <p:ph type="body" sz="quarter" idx="13"/>
            <p:custDataLst>
              <p:tags r:id="rId2"/>
            </p:custDataLst>
          </p:nvPr>
        </p:nvSpPr>
        <p:spPr>
          <a:xfrm>
            <a:off x="4171950" y="228262"/>
            <a:ext cx="3848100" cy="300037"/>
          </a:xfrm>
        </p:spPr>
        <p:txBody>
          <a:bodyPr>
            <a:normAutofit/>
          </a:bodyPr>
          <a:lstStyle/>
          <a:p>
            <a:pPr algn="ctr"/>
            <a:r>
              <a:rPr lang="en-US" noProof="1"/>
              <a:t>Outreach</a:t>
            </a:r>
          </a:p>
        </p:txBody>
      </p:sp>
      <p:sp>
        <p:nvSpPr>
          <p:cNvPr id="3" name="Content Placeholder 2">
            <a:extLst>
              <a:ext uri="{FF2B5EF4-FFF2-40B4-BE49-F238E27FC236}">
                <a16:creationId xmlns:a16="http://schemas.microsoft.com/office/drawing/2014/main" id="{A9F9DEDA-5FA5-7D01-B2BB-756A4292EBB4}"/>
              </a:ext>
            </a:extLst>
          </p:cNvPr>
          <p:cNvSpPr>
            <a:spLocks noGrp="1"/>
          </p:cNvSpPr>
          <p:nvPr>
            <p:ph idx="1"/>
            <p:custDataLst>
              <p:tags r:id="rId3"/>
            </p:custDataLst>
          </p:nvPr>
        </p:nvSpPr>
        <p:spPr>
          <a:xfrm>
            <a:off x="2355596" y="2558613"/>
            <a:ext cx="7645400" cy="3971317"/>
          </a:xfrm>
        </p:spPr>
        <p:txBody>
          <a:bodyPr anchor="t">
            <a:normAutofit fontScale="70000" lnSpcReduction="20000"/>
          </a:bodyPr>
          <a:lstStyle/>
          <a:p>
            <a:pPr algn="ctr">
              <a:buFont typeface="Arial" panose="020B0604020202020204" pitchFamily="34" charset="0"/>
              <a:buChar char="•"/>
            </a:pPr>
            <a:r>
              <a:rPr lang="en-US" sz="3500" b="1" noProof="1"/>
              <a:t>Will this be an interesting meeting?</a:t>
            </a:r>
          </a:p>
          <a:p>
            <a:pPr algn="ctr">
              <a:buFont typeface="Arial" panose="020B0604020202020204" pitchFamily="34" charset="0"/>
              <a:buChar char="•"/>
            </a:pPr>
            <a:r>
              <a:rPr lang="en-US" sz="3500" b="1" noProof="1"/>
              <a:t>Will I learn something new?</a:t>
            </a:r>
          </a:p>
          <a:p>
            <a:pPr algn="ctr">
              <a:buFont typeface="Arial" panose="020B0604020202020204" pitchFamily="34" charset="0"/>
              <a:buChar char="•"/>
            </a:pPr>
            <a:r>
              <a:rPr lang="en-US" sz="3500" b="1" noProof="1"/>
              <a:t>Will they be able to help me in any way?</a:t>
            </a:r>
          </a:p>
          <a:p>
            <a:pPr algn="ctr">
              <a:buFont typeface="Arial" panose="020B0604020202020204" pitchFamily="34" charset="0"/>
              <a:buChar char="•"/>
            </a:pPr>
            <a:r>
              <a:rPr lang="en-US" sz="3500" b="1" noProof="1"/>
              <a:t>Will I be able to help them?</a:t>
            </a:r>
          </a:p>
          <a:p>
            <a:pPr algn="ctr">
              <a:buFont typeface="Arial" panose="020B0604020202020204" pitchFamily="34" charset="0"/>
              <a:buChar char="•"/>
            </a:pPr>
            <a:r>
              <a:rPr lang="en-US" sz="3500" b="1" noProof="1"/>
              <a:t>Will this help me decide on my next step?</a:t>
            </a:r>
          </a:p>
          <a:p>
            <a:pPr marL="11113" indent="0" algn="ctr">
              <a:lnSpc>
                <a:spcPct val="100000"/>
              </a:lnSpc>
              <a:buNone/>
            </a:pPr>
            <a:r>
              <a:rPr lang="en-US" sz="2400" noProof="1"/>
              <a:t>
Build the relationship. Gather intelligence. Test your talk track.  Have another conversation or get an introduction to someone who can help.</a:t>
            </a:r>
          </a:p>
        </p:txBody>
      </p:sp>
      <p:sp>
        <p:nvSpPr>
          <p:cNvPr id="7" name="7-Point Star 6">
            <a:extLst>
              <a:ext uri="{FF2B5EF4-FFF2-40B4-BE49-F238E27FC236}">
                <a16:creationId xmlns:a16="http://schemas.microsoft.com/office/drawing/2014/main" id="{7D7304B1-F12E-6444-D2A3-326E4CB5E7C3}"/>
              </a:ext>
            </a:extLst>
          </p:cNvPr>
          <p:cNvSpPr/>
          <p:nvPr/>
        </p:nvSpPr>
        <p:spPr>
          <a:xfrm>
            <a:off x="5930344" y="1823581"/>
            <a:ext cx="331311" cy="331311"/>
          </a:xfrm>
          <a:prstGeom prst="star7">
            <a:avLst>
              <a:gd name="adj" fmla="val 18905"/>
              <a:gd name="hf" fmla="val 102572"/>
              <a:gd name="vf" fmla="val 105210"/>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1">
              <a:ln>
                <a:noFill/>
              </a:ln>
              <a:solidFill>
                <a:srgbClr val="F6F3ED"/>
              </a:solidFill>
              <a:effectLst/>
              <a:uLnTx/>
              <a:uFillTx/>
              <a:latin typeface="Avenir Next LT Pro Light"/>
              <a:ea typeface="+mn-ea"/>
              <a:cs typeface="+mn-cs"/>
            </a:endParaRPr>
          </a:p>
        </p:txBody>
      </p:sp>
    </p:spTree>
    <p:extLst>
      <p:ext uri="{BB962C8B-B14F-4D97-AF65-F5344CB8AC3E}">
        <p14:creationId xmlns:p14="http://schemas.microsoft.com/office/powerpoint/2010/main" val="16696424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6155F97-AA4B-E922-5F96-CD65D5FAFAD4}"/>
              </a:ext>
            </a:extLst>
          </p:cNvPr>
          <p:cNvSpPr>
            <a:spLocks noGrp="1"/>
          </p:cNvSpPr>
          <p:nvPr>
            <p:ph idx="1"/>
            <p:custDataLst>
              <p:tags r:id="rId1"/>
            </p:custDataLst>
          </p:nvPr>
        </p:nvSpPr>
        <p:spPr>
          <a:xfrm>
            <a:off x="7708392" y="1985210"/>
            <a:ext cx="3988308" cy="4331369"/>
          </a:xfrm>
        </p:spPr>
        <p:txBody>
          <a:bodyPr anchor="t">
            <a:normAutofit/>
          </a:bodyPr>
          <a:lstStyle/>
          <a:p>
            <a:pPr marL="11113" indent="274638">
              <a:buNone/>
            </a:pPr>
            <a:r>
              <a:rPr lang="en-US" sz="1800" noProof="1"/>
              <a:t>Unexpected connections and support from new people often become the most valuable part of your journey after a layoff. These allies can offer guidance, opportunities, and encouragement when you need it most..</a:t>
            </a:r>
          </a:p>
        </p:txBody>
      </p:sp>
      <p:sp>
        <p:nvSpPr>
          <p:cNvPr id="6" name="Text Placeholder 4">
            <a:extLst>
              <a:ext uri="{FF2B5EF4-FFF2-40B4-BE49-F238E27FC236}">
                <a16:creationId xmlns:a16="http://schemas.microsoft.com/office/drawing/2014/main" id="{0D698AFF-96DA-6565-F031-A56FFF5BCD6F}"/>
              </a:ext>
            </a:extLst>
          </p:cNvPr>
          <p:cNvSpPr txBox="1">
            <a:spLocks/>
          </p:cNvSpPr>
          <p:nvPr>
            <p:custDataLst>
              <p:tags r:id="rId2"/>
            </p:custDataLst>
          </p:nvPr>
        </p:nvSpPr>
        <p:spPr>
          <a:xfrm>
            <a:off x="512763" y="247650"/>
            <a:ext cx="3814762" cy="307777"/>
          </a:xfrm>
          <a:prstGeom prst="rect">
            <a:avLst/>
          </a:prstGeom>
          <a:noFill/>
        </p:spPr>
        <p:txBody>
          <a:bodyPr vert="horz" wrap="square" lIns="0" tIns="45720" rIns="91440" bIns="45720" rtlCol="0" anchor="ctr">
            <a:normAutofit/>
          </a:bodyPr>
          <a:lstStyle>
            <a:defPPr>
              <a:defRPr lang="en-US"/>
            </a:defPPr>
            <a:lvl1pPr indent="0" defTabSz="914377">
              <a:lnSpc>
                <a:spcPct val="100000"/>
              </a:lnSpc>
              <a:spcBef>
                <a:spcPts val="1200"/>
              </a:spcBef>
              <a:buSzPct val="100000"/>
              <a:buFont typeface="System Font Regular"/>
              <a:buNone/>
              <a:tabLst/>
              <a:defRPr lang="en-US" sz="1300" b="0" i="0" spc="50" normalizeH="0" baseline="0" dirty="0" smtClean="0">
                <a:solidFill>
                  <a:schemeClr val="accent1"/>
                </a:solidFill>
                <a:ea typeface="Noto Sans" panose="020B0502040504020204" pitchFamily="34" charset="0"/>
                <a:cs typeface="Noto Sans" panose="020B0502040504020204" pitchFamily="34" charset="0"/>
              </a:defRPr>
            </a:lvl1pPr>
            <a:lvl2pPr marL="696913" indent="-354013" defTabSz="914377">
              <a:lnSpc>
                <a:spcPct val="110000"/>
              </a:lnSpc>
              <a:spcBef>
                <a:spcPts val="1200"/>
              </a:spcBef>
              <a:buSzPct val="100000"/>
              <a:buFont typeface="System Font Regular"/>
              <a:buChar char="•"/>
              <a:tabLst/>
              <a:defRPr b="0" i="0" spc="50" normalizeH="0" baseline="0">
                <a:solidFill>
                  <a:schemeClr val="bg1"/>
                </a:solidFill>
                <a:cs typeface="Arial" panose="020B0604020202020204" pitchFamily="34" charset="0"/>
              </a:defRPr>
            </a:lvl2pPr>
            <a:lvl3pPr marL="1144588" indent="-344488" defTabSz="914377">
              <a:lnSpc>
                <a:spcPct val="110000"/>
              </a:lnSpc>
              <a:spcBef>
                <a:spcPts val="1200"/>
              </a:spcBef>
              <a:buSzPct val="100000"/>
              <a:buFont typeface="System Font Regular"/>
              <a:buChar char="•"/>
              <a:tabLst/>
              <a:defRPr b="0" i="0" spc="50" normalizeH="0" baseline="0">
                <a:solidFill>
                  <a:schemeClr val="bg1"/>
                </a:solidFill>
                <a:cs typeface="Arial" panose="020B0604020202020204" pitchFamily="34" charset="0"/>
              </a:defRPr>
            </a:lvl3pPr>
            <a:lvl4pPr marL="1604963" indent="-347663" defTabSz="914377">
              <a:lnSpc>
                <a:spcPct val="110000"/>
              </a:lnSpc>
              <a:spcBef>
                <a:spcPts val="1200"/>
              </a:spcBef>
              <a:buSzPct val="100000"/>
              <a:buFont typeface="System Font Regular"/>
              <a:buChar char="•"/>
              <a:tabLst/>
              <a:defRPr b="0" i="0" spc="50" normalizeH="0" baseline="0">
                <a:solidFill>
                  <a:schemeClr val="bg1"/>
                </a:solidFill>
                <a:cs typeface="Arial" panose="020B0604020202020204" pitchFamily="34" charset="0"/>
              </a:defRPr>
            </a:lvl4pPr>
            <a:lvl5pPr marL="2065338" indent="-349250" defTabSz="914377">
              <a:lnSpc>
                <a:spcPct val="110000"/>
              </a:lnSpc>
              <a:spcBef>
                <a:spcPts val="1200"/>
              </a:spcBef>
              <a:buSzPct val="100000"/>
              <a:buFont typeface="System Font Regular"/>
              <a:buChar char="•"/>
              <a:tabLst/>
              <a:defRPr b="0" i="0" spc="50" normalizeH="0" baseline="0">
                <a:solidFill>
                  <a:schemeClr val="bg1"/>
                </a:solidFill>
                <a:cs typeface="Arial" panose="020B0604020202020204" pitchFamily="34" charset="0"/>
              </a:defRPr>
            </a:lvl5pPr>
            <a:lvl6pPr marL="2514537" indent="-228594" defTabSz="914377">
              <a:lnSpc>
                <a:spcPct val="90000"/>
              </a:lnSpc>
              <a:spcBef>
                <a:spcPts val="500"/>
              </a:spcBef>
              <a:buFont typeface="Arial" panose="020B0604020202020204" pitchFamily="34" charset="0"/>
              <a:buChar char="•"/>
            </a:lvl6pPr>
            <a:lvl7pPr marL="2971726" indent="-228594" defTabSz="914377">
              <a:lnSpc>
                <a:spcPct val="90000"/>
              </a:lnSpc>
              <a:spcBef>
                <a:spcPts val="500"/>
              </a:spcBef>
              <a:buFont typeface="Arial" panose="020B0604020202020204" pitchFamily="34" charset="0"/>
              <a:buChar char="•"/>
            </a:lvl7pPr>
            <a:lvl8pPr marL="3428914" indent="-228594" defTabSz="914377">
              <a:lnSpc>
                <a:spcPct val="90000"/>
              </a:lnSpc>
              <a:spcBef>
                <a:spcPts val="500"/>
              </a:spcBef>
              <a:buFont typeface="Arial" panose="020B0604020202020204" pitchFamily="34" charset="0"/>
              <a:buChar char="•"/>
            </a:lvl8pPr>
            <a:lvl9pPr marL="3886103" indent="-228594" defTabSz="914377">
              <a:lnSpc>
                <a:spcPct val="90000"/>
              </a:lnSpc>
              <a:spcBef>
                <a:spcPts val="500"/>
              </a:spcBef>
              <a:buFont typeface="Arial" panose="020B0604020202020204" pitchFamily="34" charset="0"/>
              <a:buChar char="•"/>
            </a:lvl9pPr>
          </a:lstStyle>
          <a:p>
            <a:pPr marL="0" marR="0" lvl="0" indent="0" algn="l" defTabSz="914377" rtl="0" eaLnBrk="1" fontAlgn="auto" latinLnBrk="0" hangingPunct="1">
              <a:lnSpc>
                <a:spcPct val="100000"/>
              </a:lnSpc>
              <a:spcBef>
                <a:spcPts val="1200"/>
              </a:spcBef>
              <a:spcAft>
                <a:spcPts val="0"/>
              </a:spcAft>
              <a:buClrTx/>
              <a:buSzPct val="100000"/>
              <a:buFont typeface="System Font Regular"/>
              <a:buNone/>
              <a:tabLst/>
              <a:defRPr/>
            </a:pPr>
            <a:r>
              <a:rPr kumimoji="0" lang="en-US" sz="1300" b="0" i="0" u="none" strike="noStrike" kern="1200" cap="none" spc="50" normalizeH="0" baseline="0" noProof="1">
                <a:ln>
                  <a:noFill/>
                </a:ln>
                <a:solidFill>
                  <a:srgbClr val="0C6DD5"/>
                </a:solidFill>
                <a:effectLst/>
                <a:uLnTx/>
                <a:uFillTx/>
                <a:latin typeface="Avenir Next LT Pro Light"/>
                <a:ea typeface="Noto Sans" panose="020B0502040504020204" pitchFamily="34" charset="0"/>
                <a:cs typeface="Noto Sans" panose="020B0502040504020204" pitchFamily="34" charset="0"/>
              </a:rPr>
              <a:t>Advice</a:t>
            </a:r>
          </a:p>
        </p:txBody>
      </p:sp>
      <p:sp>
        <p:nvSpPr>
          <p:cNvPr id="12" name="8-Point Star 11">
            <a:extLst>
              <a:ext uri="{FF2B5EF4-FFF2-40B4-BE49-F238E27FC236}">
                <a16:creationId xmlns:a16="http://schemas.microsoft.com/office/drawing/2014/main" id="{EF21B4BB-4C03-3D1D-986F-B16A87762F75}"/>
              </a:ext>
            </a:extLst>
          </p:cNvPr>
          <p:cNvSpPr/>
          <p:nvPr/>
        </p:nvSpPr>
        <p:spPr>
          <a:xfrm rot="425688">
            <a:off x="7427021" y="2000617"/>
            <a:ext cx="265964" cy="265964"/>
          </a:xfrm>
          <a:prstGeom prst="star8">
            <a:avLst>
              <a:gd name="adj" fmla="val 16887"/>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1">
              <a:ln>
                <a:noFill/>
              </a:ln>
              <a:solidFill>
                <a:srgbClr val="F6F3ED"/>
              </a:solidFill>
              <a:effectLst/>
              <a:uLnTx/>
              <a:uFillTx/>
              <a:latin typeface="Avenir Next LT Pro Light"/>
              <a:ea typeface="+mn-ea"/>
              <a:cs typeface="+mn-cs"/>
            </a:endParaRPr>
          </a:p>
        </p:txBody>
      </p:sp>
      <p:sp>
        <p:nvSpPr>
          <p:cNvPr id="13" name="TextBox 12">
            <a:extLst>
              <a:ext uri="{FF2B5EF4-FFF2-40B4-BE49-F238E27FC236}">
                <a16:creationId xmlns:a16="http://schemas.microsoft.com/office/drawing/2014/main" id="{AF76811F-134C-D7FF-FD16-6C91B7046ED5}"/>
              </a:ext>
            </a:extLst>
          </p:cNvPr>
          <p:cNvSpPr txBox="1"/>
          <p:nvPr>
            <p:custDataLst>
              <p:tags r:id="rId3"/>
            </p:custDataLst>
          </p:nvPr>
        </p:nvSpPr>
        <p:spPr>
          <a:xfrm>
            <a:off x="508000" y="794084"/>
            <a:ext cx="6807200" cy="5500838"/>
          </a:xfrm>
          <a:prstGeom prst="rect">
            <a:avLst/>
          </a:prstGeom>
        </p:spPr>
        <p:txBody>
          <a:bodyPr vert="horz" lIns="0" tIns="45720" rIns="91440" bIns="45720" rtlCol="0" anchor="ctr">
            <a:normAutofit/>
          </a:bodyPr>
          <a:lstStyle>
            <a:lvl1pPr indent="9525" defTabSz="914377">
              <a:lnSpc>
                <a:spcPct val="75000"/>
              </a:lnSpc>
              <a:spcBef>
                <a:spcPct val="0"/>
              </a:spcBef>
              <a:buNone/>
              <a:defRPr sz="6000" b="1" i="0" cap="all" spc="-100" baseline="0">
                <a:solidFill>
                  <a:schemeClr val="accent1"/>
                </a:solidFill>
                <a:latin typeface="Trade Gothic Next HvyCd" panose="020B0503040303020004" pitchFamily="34" charset="0"/>
                <a:ea typeface="+mj-ea"/>
                <a:cs typeface="+mj-cs"/>
              </a:defRPr>
            </a:lvl1pPr>
          </a:lstStyle>
          <a:p>
            <a:pPr marL="0" marR="0" lvl="0" indent="9525" algn="l" defTabSz="914377" rtl="0" eaLnBrk="1" fontAlgn="auto" latinLnBrk="0" hangingPunct="1">
              <a:lnSpc>
                <a:spcPct val="75000"/>
              </a:lnSpc>
              <a:spcBef>
                <a:spcPct val="0"/>
              </a:spcBef>
              <a:spcAft>
                <a:spcPts val="0"/>
              </a:spcAft>
              <a:buClrTx/>
              <a:buSzTx/>
              <a:buFontTx/>
              <a:buNone/>
              <a:tabLst/>
              <a:defRPr/>
            </a:pPr>
            <a:r>
              <a:rPr kumimoji="0" lang="en-US" sz="5400" b="1" i="0" u="none" strike="noStrike" kern="1200" cap="all" spc="-100" normalizeH="0" baseline="0" noProof="1">
                <a:ln>
                  <a:noFill/>
                </a:ln>
                <a:solidFill>
                  <a:srgbClr val="0C6DD5"/>
                </a:solidFill>
                <a:effectLst/>
                <a:uLnTx/>
                <a:uFillTx/>
                <a:latin typeface="Trade Gothic Next HvyCd" panose="020B0503040303020004" pitchFamily="34" charset="0"/>
                <a:ea typeface="+mj-ea"/>
                <a:cs typeface="+mj-cs"/>
              </a:rPr>
              <a:t>The best part of this journey are the people you never knew existed who come to your aid.</a:t>
            </a:r>
          </a:p>
        </p:txBody>
      </p:sp>
    </p:spTree>
    <p:extLst>
      <p:ext uri="{BB962C8B-B14F-4D97-AF65-F5344CB8AC3E}">
        <p14:creationId xmlns:p14="http://schemas.microsoft.com/office/powerpoint/2010/main" val="29946518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8C616F-2456-B2DB-D377-67947FD27461}"/>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A739C435-9DA8-9811-FD78-D5CF460AB1CF}"/>
              </a:ext>
            </a:extLst>
          </p:cNvPr>
          <p:cNvSpPr>
            <a:spLocks noGrp="1"/>
          </p:cNvSpPr>
          <p:nvPr>
            <p:ph type="title"/>
            <p:custDataLst>
              <p:tags r:id="rId1"/>
            </p:custDataLst>
          </p:nvPr>
        </p:nvSpPr>
        <p:spPr>
          <a:xfrm>
            <a:off x="806450" y="228755"/>
            <a:ext cx="10873259" cy="381000"/>
          </a:xfrm>
        </p:spPr>
        <p:txBody>
          <a:bodyPr lIns="0">
            <a:noAutofit/>
          </a:bodyPr>
          <a:lstStyle/>
          <a:p>
            <a:r>
              <a:rPr lang="en-US" sz="2800" b="1" noProof="1">
                <a:ea typeface="Helvetica Neue Condensed" panose="02000503000000020004" pitchFamily="2" charset="0"/>
                <a:cs typeface="Helvetica Neue Condensed" panose="02000503000000020004" pitchFamily="2" charset="0"/>
              </a:rPr>
              <a:t>Agenda</a:t>
            </a:r>
          </a:p>
        </p:txBody>
      </p:sp>
      <p:sp>
        <p:nvSpPr>
          <p:cNvPr id="5" name="Content Placeholder 4">
            <a:extLst>
              <a:ext uri="{FF2B5EF4-FFF2-40B4-BE49-F238E27FC236}">
                <a16:creationId xmlns:a16="http://schemas.microsoft.com/office/drawing/2014/main" id="{3A942BD5-9F61-B90F-B013-E56C1E661751}"/>
              </a:ext>
            </a:extLst>
          </p:cNvPr>
          <p:cNvSpPr>
            <a:spLocks noGrp="1"/>
          </p:cNvSpPr>
          <p:nvPr>
            <p:ph idx="4294967295"/>
            <p:custDataLst>
              <p:tags r:id="rId2"/>
            </p:custDataLst>
          </p:nvPr>
        </p:nvSpPr>
        <p:spPr>
          <a:xfrm>
            <a:off x="726486" y="869795"/>
            <a:ext cx="10429194" cy="4077109"/>
          </a:xfrm>
        </p:spPr>
        <p:txBody>
          <a:bodyPr numCol="2" anchor="b">
            <a:normAutofit/>
          </a:bodyPr>
          <a:lstStyle/>
          <a:p>
            <a:r>
              <a:rPr lang="en-US" sz="3200" b="1" noProof="1"/>
              <a:t>Take Stock</a:t>
            </a:r>
          </a:p>
          <a:p>
            <a:r>
              <a:rPr lang="en-US" sz="3200" b="1" noProof="1"/>
              <a:t>Statement of Fact</a:t>
            </a:r>
          </a:p>
          <a:p>
            <a:r>
              <a:rPr lang="en-US" sz="3200" b="1" noProof="1"/>
              <a:t>The Outreach Framework</a:t>
            </a:r>
          </a:p>
          <a:p>
            <a:r>
              <a:rPr lang="en-US" sz="3200" b="1" noProof="1"/>
              <a:t>Your Next Steps</a:t>
            </a:r>
          </a:p>
          <a:p>
            <a:r>
              <a:rPr lang="en-US" sz="3200" b="1" noProof="1"/>
              <a:t>Practice</a:t>
            </a:r>
          </a:p>
        </p:txBody>
      </p:sp>
      <p:sp>
        <p:nvSpPr>
          <p:cNvPr id="3" name="7-Point Star 2">
            <a:extLst>
              <a:ext uri="{FF2B5EF4-FFF2-40B4-BE49-F238E27FC236}">
                <a16:creationId xmlns:a16="http://schemas.microsoft.com/office/drawing/2014/main" id="{384EB626-D5AC-C0EF-35ED-07BEFB1BAD42}"/>
              </a:ext>
            </a:extLst>
          </p:cNvPr>
          <p:cNvSpPr/>
          <p:nvPr/>
        </p:nvSpPr>
        <p:spPr>
          <a:xfrm>
            <a:off x="486890" y="269679"/>
            <a:ext cx="239596" cy="241300"/>
          </a:xfrm>
          <a:prstGeom prst="star7">
            <a:avLst>
              <a:gd name="adj" fmla="val 18905"/>
              <a:gd name="hf" fmla="val 102572"/>
              <a:gd name="vf" fmla="val 105210"/>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noProof="1"/>
          </a:p>
        </p:txBody>
      </p:sp>
    </p:spTree>
    <p:extLst>
      <p:ext uri="{BB962C8B-B14F-4D97-AF65-F5344CB8AC3E}">
        <p14:creationId xmlns:p14="http://schemas.microsoft.com/office/powerpoint/2010/main" val="11722115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EB49A5-AE0D-F2CC-7405-FE8C4D01C0F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9D29FE8-71E9-D8E2-594E-32BBADB0B48E}"/>
              </a:ext>
            </a:extLst>
          </p:cNvPr>
          <p:cNvSpPr>
            <a:spLocks noGrp="1"/>
          </p:cNvSpPr>
          <p:nvPr>
            <p:ph type="title"/>
            <p:custDataLst>
              <p:tags r:id="rId1"/>
            </p:custDataLst>
          </p:nvPr>
        </p:nvSpPr>
        <p:spPr>
          <a:xfrm>
            <a:off x="512763" y="685800"/>
            <a:ext cx="6508750" cy="1279525"/>
          </a:xfrm>
        </p:spPr>
        <p:txBody>
          <a:bodyPr anchor="t">
            <a:noAutofit/>
          </a:bodyPr>
          <a:lstStyle/>
          <a:p>
            <a:pPr>
              <a:lnSpc>
                <a:spcPct val="75000"/>
              </a:lnSpc>
            </a:pPr>
            <a:r>
              <a:rPr lang="en-US" sz="5200" noProof="1"/>
              <a:t>Where Are You in the Process?</a:t>
            </a:r>
          </a:p>
        </p:txBody>
      </p:sp>
      <p:sp>
        <p:nvSpPr>
          <p:cNvPr id="3" name="Content Placeholder 2">
            <a:extLst>
              <a:ext uri="{FF2B5EF4-FFF2-40B4-BE49-F238E27FC236}">
                <a16:creationId xmlns:a16="http://schemas.microsoft.com/office/drawing/2014/main" id="{EBC9938C-A1B8-6D63-8BE7-9F5A7E3DE4A8}"/>
              </a:ext>
            </a:extLst>
          </p:cNvPr>
          <p:cNvSpPr>
            <a:spLocks noGrp="1"/>
          </p:cNvSpPr>
          <p:nvPr>
            <p:ph idx="1"/>
            <p:custDataLst>
              <p:tags r:id="rId2"/>
            </p:custDataLst>
          </p:nvPr>
        </p:nvSpPr>
        <p:spPr>
          <a:xfrm>
            <a:off x="2841625" y="2102485"/>
            <a:ext cx="6508750" cy="3100450"/>
          </a:xfrm>
        </p:spPr>
        <p:txBody>
          <a:bodyPr anchor="b">
            <a:normAutofit/>
          </a:bodyPr>
          <a:lstStyle/>
          <a:p>
            <a:pPr marL="11113" indent="0">
              <a:buNone/>
            </a:pPr>
            <a:r>
              <a:rPr lang="en-US" sz="3200" b="1" noProof="1"/>
              <a:t>Laid Off</a:t>
            </a:r>
          </a:p>
          <a:p>
            <a:pPr marL="11113" indent="0">
              <a:buNone/>
            </a:pPr>
            <a:r>
              <a:rPr lang="en-US" sz="3200" b="1" noProof="1"/>
              <a:t>Actively Looking</a:t>
            </a:r>
          </a:p>
          <a:p>
            <a:pPr marL="11113" indent="0">
              <a:buNone/>
            </a:pPr>
            <a:r>
              <a:rPr lang="en-US" sz="3200" b="1" noProof="1"/>
              <a:t>Anticipating Change</a:t>
            </a:r>
          </a:p>
          <a:p>
            <a:pPr marL="11113" indent="0">
              <a:buNone/>
            </a:pPr>
            <a:r>
              <a:rPr lang="en-US" sz="3200" b="1" noProof="1"/>
              <a:t>Supporting someone else</a:t>
            </a:r>
          </a:p>
        </p:txBody>
      </p:sp>
      <p:sp>
        <p:nvSpPr>
          <p:cNvPr id="4" name="Text Placeholder 3">
            <a:extLst>
              <a:ext uri="{FF2B5EF4-FFF2-40B4-BE49-F238E27FC236}">
                <a16:creationId xmlns:a16="http://schemas.microsoft.com/office/drawing/2014/main" id="{5ABE8960-95EE-84B9-218F-FB606FAE21C2}"/>
              </a:ext>
            </a:extLst>
          </p:cNvPr>
          <p:cNvSpPr>
            <a:spLocks noGrp="1"/>
          </p:cNvSpPr>
          <p:nvPr>
            <p:ph type="body" sz="quarter" idx="13"/>
            <p:custDataLst>
              <p:tags r:id="rId3"/>
            </p:custDataLst>
          </p:nvPr>
        </p:nvSpPr>
        <p:spPr>
          <a:xfrm>
            <a:off x="512064" y="246888"/>
            <a:ext cx="3848100" cy="301752"/>
          </a:xfrm>
        </p:spPr>
        <p:txBody>
          <a:bodyPr>
            <a:normAutofit/>
          </a:bodyPr>
          <a:lstStyle/>
          <a:p>
            <a:pPr marL="11113" indent="0">
              <a:buNone/>
            </a:pPr>
            <a:r>
              <a:rPr lang="en-US" noProof="1"/>
              <a:t>Process</a:t>
            </a:r>
          </a:p>
        </p:txBody>
      </p:sp>
    </p:spTree>
    <p:extLst>
      <p:ext uri="{BB962C8B-B14F-4D97-AF65-F5344CB8AC3E}">
        <p14:creationId xmlns:p14="http://schemas.microsoft.com/office/powerpoint/2010/main" val="25482031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0DFFA6-97CF-6736-D035-134524A0967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A590120-3A21-F3FF-BF58-24A189223D74}"/>
              </a:ext>
            </a:extLst>
          </p:cNvPr>
          <p:cNvSpPr>
            <a:spLocks noGrp="1"/>
          </p:cNvSpPr>
          <p:nvPr>
            <p:ph type="title"/>
            <p:custDataLst>
              <p:tags r:id="rId1"/>
            </p:custDataLst>
          </p:nvPr>
        </p:nvSpPr>
        <p:spPr>
          <a:xfrm>
            <a:off x="512762" y="685800"/>
            <a:ext cx="7607109" cy="1279525"/>
          </a:xfrm>
        </p:spPr>
        <p:txBody>
          <a:bodyPr anchor="t">
            <a:noAutofit/>
          </a:bodyPr>
          <a:lstStyle/>
          <a:p>
            <a:pPr>
              <a:lnSpc>
                <a:spcPct val="75000"/>
              </a:lnSpc>
            </a:pPr>
            <a:r>
              <a:rPr lang="en-US" sz="5200" noProof="1"/>
              <a:t>What is more difficult right Now?</a:t>
            </a:r>
          </a:p>
        </p:txBody>
      </p:sp>
      <p:sp>
        <p:nvSpPr>
          <p:cNvPr id="3" name="Content Placeholder 2">
            <a:extLst>
              <a:ext uri="{FF2B5EF4-FFF2-40B4-BE49-F238E27FC236}">
                <a16:creationId xmlns:a16="http://schemas.microsoft.com/office/drawing/2014/main" id="{CB0A2E69-10FC-BDC1-783E-DF3A72CDB539}"/>
              </a:ext>
            </a:extLst>
          </p:cNvPr>
          <p:cNvSpPr>
            <a:spLocks noGrp="1"/>
          </p:cNvSpPr>
          <p:nvPr>
            <p:ph idx="1"/>
            <p:custDataLst>
              <p:tags r:id="rId2"/>
            </p:custDataLst>
          </p:nvPr>
        </p:nvSpPr>
        <p:spPr>
          <a:xfrm>
            <a:off x="2734757" y="1965326"/>
            <a:ext cx="7607108" cy="2277490"/>
          </a:xfrm>
        </p:spPr>
        <p:txBody>
          <a:bodyPr anchor="b">
            <a:normAutofit/>
          </a:bodyPr>
          <a:lstStyle/>
          <a:p>
            <a:pPr marL="11113" indent="0">
              <a:buNone/>
            </a:pPr>
            <a:r>
              <a:rPr lang="en-US" sz="3600" b="1" noProof="1"/>
              <a:t>Explaining what happened?</a:t>
            </a:r>
          </a:p>
          <a:p>
            <a:pPr marL="11113" indent="0">
              <a:buNone/>
            </a:pPr>
            <a:r>
              <a:rPr lang="en-US" sz="3600" b="1" noProof="1"/>
              <a:t>Knowing who to call?</a:t>
            </a:r>
          </a:p>
        </p:txBody>
      </p:sp>
      <p:sp>
        <p:nvSpPr>
          <p:cNvPr id="4" name="Text Placeholder 3">
            <a:extLst>
              <a:ext uri="{FF2B5EF4-FFF2-40B4-BE49-F238E27FC236}">
                <a16:creationId xmlns:a16="http://schemas.microsoft.com/office/drawing/2014/main" id="{D34B68FE-47D4-67BE-0A6A-76F3E6338218}"/>
              </a:ext>
            </a:extLst>
          </p:cNvPr>
          <p:cNvSpPr>
            <a:spLocks noGrp="1"/>
          </p:cNvSpPr>
          <p:nvPr>
            <p:ph type="body" sz="quarter" idx="13"/>
            <p:custDataLst>
              <p:tags r:id="rId3"/>
            </p:custDataLst>
          </p:nvPr>
        </p:nvSpPr>
        <p:spPr>
          <a:xfrm>
            <a:off x="512064" y="246888"/>
            <a:ext cx="3848100" cy="301752"/>
          </a:xfrm>
        </p:spPr>
        <p:txBody>
          <a:bodyPr>
            <a:normAutofit/>
          </a:bodyPr>
          <a:lstStyle/>
          <a:p>
            <a:pPr marL="11113" indent="0">
              <a:buNone/>
            </a:pPr>
            <a:r>
              <a:rPr lang="en-US" noProof="1"/>
              <a:t>Process</a:t>
            </a:r>
          </a:p>
        </p:txBody>
      </p:sp>
    </p:spTree>
    <p:extLst>
      <p:ext uri="{BB962C8B-B14F-4D97-AF65-F5344CB8AC3E}">
        <p14:creationId xmlns:p14="http://schemas.microsoft.com/office/powerpoint/2010/main" val="8529578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2BD3BEF-3DDC-EFF6-04A3-542C6EABD079}"/>
              </a:ext>
            </a:extLst>
          </p:cNvPr>
          <p:cNvSpPr>
            <a:spLocks noGrp="1"/>
          </p:cNvSpPr>
          <p:nvPr>
            <p:ph type="title"/>
            <p:custDataLst>
              <p:tags r:id="rId1"/>
            </p:custDataLst>
          </p:nvPr>
        </p:nvSpPr>
        <p:spPr>
          <a:xfrm>
            <a:off x="495300" y="661298"/>
            <a:ext cx="11168062" cy="601980"/>
          </a:xfrm>
        </p:spPr>
        <p:txBody>
          <a:bodyPr vert="horz" lIns="91440" tIns="45720" rIns="91440" bIns="45720" rtlCol="0" anchor="t">
            <a:normAutofit fontScale="90000"/>
          </a:bodyPr>
          <a:lstStyle/>
          <a:p>
            <a:r>
              <a:rPr lang="en-US" noProof="1"/>
              <a:t>Feelings vs. facts</a:t>
            </a:r>
          </a:p>
        </p:txBody>
      </p:sp>
      <p:sp>
        <p:nvSpPr>
          <p:cNvPr id="2" name="Text Placeholder 1">
            <a:extLst>
              <a:ext uri="{FF2B5EF4-FFF2-40B4-BE49-F238E27FC236}">
                <a16:creationId xmlns:a16="http://schemas.microsoft.com/office/drawing/2014/main" id="{50DAD59D-6660-E3CC-EBBD-8F9A58AAA134}"/>
              </a:ext>
            </a:extLst>
          </p:cNvPr>
          <p:cNvSpPr>
            <a:spLocks noGrp="1"/>
          </p:cNvSpPr>
          <p:nvPr>
            <p:ph type="body" idx="1"/>
            <p:custDataLst>
              <p:tags r:id="rId2"/>
            </p:custDataLst>
          </p:nvPr>
        </p:nvSpPr>
        <p:spPr>
          <a:xfrm>
            <a:off x="1843786" y="2517966"/>
            <a:ext cx="3304921" cy="601663"/>
          </a:xfrm>
        </p:spPr>
        <p:txBody>
          <a:bodyPr vert="horz" lIns="0" tIns="45720" rIns="91440" bIns="45720" rtlCol="0" anchor="t">
            <a:noAutofit/>
          </a:bodyPr>
          <a:lstStyle/>
          <a:p>
            <a:pPr>
              <a:lnSpc>
                <a:spcPct val="85000"/>
              </a:lnSpc>
            </a:pPr>
            <a:r>
              <a:rPr lang="en-US" sz="2400" cap="all" spc="-50" noProof="1">
                <a:latin typeface="Trade Gothic Next Cond" panose="020B0506040303020004" pitchFamily="34" charset="0"/>
                <a:ea typeface="Helvetica Neue Medium" panose="02000503000000020004" pitchFamily="2" charset="0"/>
                <a:cs typeface="Helvetica Neue Medium" panose="02000503000000020004" pitchFamily="2" charset="0"/>
              </a:rPr>
              <a:t>Interpretations</a:t>
            </a:r>
          </a:p>
        </p:txBody>
      </p:sp>
      <p:sp>
        <p:nvSpPr>
          <p:cNvPr id="3" name="Content Placeholder 2">
            <a:extLst>
              <a:ext uri="{FF2B5EF4-FFF2-40B4-BE49-F238E27FC236}">
                <a16:creationId xmlns:a16="http://schemas.microsoft.com/office/drawing/2014/main" id="{D45F11BD-1796-5EBC-FAC3-5CDD146B1139}"/>
              </a:ext>
            </a:extLst>
          </p:cNvPr>
          <p:cNvSpPr>
            <a:spLocks noGrp="1"/>
          </p:cNvSpPr>
          <p:nvPr>
            <p:ph sz="half" idx="2"/>
            <p:custDataLst>
              <p:tags r:id="rId3"/>
            </p:custDataLst>
          </p:nvPr>
        </p:nvSpPr>
        <p:spPr>
          <a:xfrm>
            <a:off x="1580832" y="3578499"/>
            <a:ext cx="4148328" cy="1229931"/>
          </a:xfrm>
        </p:spPr>
        <p:txBody>
          <a:bodyPr>
            <a:normAutofit/>
          </a:bodyPr>
          <a:lstStyle/>
          <a:p>
            <a:pPr>
              <a:buFont typeface="System Font Regular"/>
              <a:buChar char="✷"/>
            </a:pPr>
            <a:r>
              <a:rPr lang="en-US" sz="2400" b="1" noProof="1">
                <a:solidFill>
                  <a:schemeClr val="accent1"/>
                </a:solidFill>
              </a:rPr>
              <a:t>I failed
They didn't value me</a:t>
            </a:r>
          </a:p>
        </p:txBody>
      </p:sp>
      <p:sp>
        <p:nvSpPr>
          <p:cNvPr id="7" name="Text Placeholder 6">
            <a:extLst>
              <a:ext uri="{FF2B5EF4-FFF2-40B4-BE49-F238E27FC236}">
                <a16:creationId xmlns:a16="http://schemas.microsoft.com/office/drawing/2014/main" id="{742DB6D4-ED85-3BE7-8A4B-9990F88085F9}"/>
              </a:ext>
            </a:extLst>
          </p:cNvPr>
          <p:cNvSpPr>
            <a:spLocks noGrp="1"/>
          </p:cNvSpPr>
          <p:nvPr>
            <p:ph type="body" sz="quarter" idx="3"/>
            <p:custDataLst>
              <p:tags r:id="rId4"/>
            </p:custDataLst>
          </p:nvPr>
        </p:nvSpPr>
        <p:spPr>
          <a:xfrm>
            <a:off x="6096000" y="2593563"/>
            <a:ext cx="3774059" cy="601663"/>
          </a:xfrm>
        </p:spPr>
        <p:txBody>
          <a:bodyPr vert="horz" lIns="0" tIns="45720" rIns="91440" bIns="45720" rtlCol="0" anchor="t">
            <a:noAutofit/>
          </a:bodyPr>
          <a:lstStyle/>
          <a:p>
            <a:pPr>
              <a:lnSpc>
                <a:spcPct val="85000"/>
              </a:lnSpc>
            </a:pPr>
            <a:r>
              <a:rPr lang="en-US" sz="2400" cap="all" spc="-50" noProof="1">
                <a:solidFill>
                  <a:schemeClr val="tx1"/>
                </a:solidFill>
                <a:latin typeface="Trade Gothic Next Cond" panose="020B0506040303020004" pitchFamily="34" charset="0"/>
                <a:ea typeface="Helvetica Neue Medium" panose="02000503000000020004" pitchFamily="2" charset="0"/>
                <a:cs typeface="Helvetica Neue Medium" panose="02000503000000020004" pitchFamily="2" charset="0"/>
              </a:rPr>
              <a:t>facts</a:t>
            </a:r>
          </a:p>
        </p:txBody>
      </p:sp>
      <p:sp>
        <p:nvSpPr>
          <p:cNvPr id="8" name="Content Placeholder 7">
            <a:extLst>
              <a:ext uri="{FF2B5EF4-FFF2-40B4-BE49-F238E27FC236}">
                <a16:creationId xmlns:a16="http://schemas.microsoft.com/office/drawing/2014/main" id="{45FE15B0-B4BD-0C40-EECE-D127CDC241DA}"/>
              </a:ext>
            </a:extLst>
          </p:cNvPr>
          <p:cNvSpPr>
            <a:spLocks noGrp="1"/>
          </p:cNvSpPr>
          <p:nvPr>
            <p:ph sz="quarter" idx="4"/>
            <p:custDataLst>
              <p:tags r:id="rId5"/>
            </p:custDataLst>
          </p:nvPr>
        </p:nvSpPr>
        <p:spPr>
          <a:xfrm>
            <a:off x="6004560" y="2972965"/>
            <a:ext cx="4721352" cy="2257403"/>
          </a:xfrm>
        </p:spPr>
        <p:txBody>
          <a:bodyPr>
            <a:normAutofit/>
          </a:bodyPr>
          <a:lstStyle/>
          <a:p>
            <a:pPr>
              <a:buFont typeface="System Font Regular"/>
              <a:buChar char="✷"/>
            </a:pPr>
            <a:endParaRPr lang="en-US" sz="2400" b="1" noProof="1"/>
          </a:p>
          <a:p>
            <a:pPr>
              <a:buFont typeface="System Font Regular"/>
              <a:buChar char="✷"/>
            </a:pPr>
            <a:r>
              <a:rPr lang="en-US" sz="2400" b="1" noProof="1"/>
              <a:t>New leadership restructured
Strategic priorities shifted</a:t>
            </a:r>
          </a:p>
        </p:txBody>
      </p:sp>
      <p:sp>
        <p:nvSpPr>
          <p:cNvPr id="5" name="Text Placeholder 4">
            <a:extLst>
              <a:ext uri="{FF2B5EF4-FFF2-40B4-BE49-F238E27FC236}">
                <a16:creationId xmlns:a16="http://schemas.microsoft.com/office/drawing/2014/main" id="{F5E5EF89-56D0-5A3A-3389-D0ACB1902325}"/>
              </a:ext>
            </a:extLst>
          </p:cNvPr>
          <p:cNvSpPr>
            <a:spLocks noGrp="1"/>
          </p:cNvSpPr>
          <p:nvPr>
            <p:ph type="body" sz="quarter" idx="13"/>
            <p:custDataLst>
              <p:tags r:id="rId6"/>
            </p:custDataLst>
          </p:nvPr>
        </p:nvSpPr>
        <p:spPr>
          <a:xfrm>
            <a:off x="512064" y="246888"/>
            <a:ext cx="3814762" cy="301752"/>
          </a:xfrm>
        </p:spPr>
        <p:txBody>
          <a:bodyPr>
            <a:normAutofit/>
          </a:bodyPr>
          <a:lstStyle/>
          <a:p>
            <a:pPr marL="11113" indent="0">
              <a:buNone/>
            </a:pPr>
            <a:r>
              <a:rPr lang="en-US" noProof="1"/>
              <a:t>Preparation</a:t>
            </a:r>
          </a:p>
        </p:txBody>
      </p:sp>
    </p:spTree>
    <p:extLst>
      <p:ext uri="{BB962C8B-B14F-4D97-AF65-F5344CB8AC3E}">
        <p14:creationId xmlns:p14="http://schemas.microsoft.com/office/powerpoint/2010/main" val="26338392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AFF143-6BD8-2674-B40D-8411BB9BEC1D}"/>
              </a:ext>
            </a:extLst>
          </p:cNvPr>
          <p:cNvSpPr>
            <a:spLocks noGrp="1"/>
          </p:cNvSpPr>
          <p:nvPr>
            <p:ph type="title"/>
            <p:custDataLst>
              <p:tags r:id="rId1"/>
            </p:custDataLst>
          </p:nvPr>
        </p:nvSpPr>
        <p:spPr>
          <a:xfrm>
            <a:off x="495300" y="791737"/>
            <a:ext cx="11201400" cy="801859"/>
          </a:xfrm>
        </p:spPr>
        <p:txBody>
          <a:bodyPr anchor="ctr">
            <a:noAutofit/>
          </a:bodyPr>
          <a:lstStyle/>
          <a:p>
            <a:pPr algn="ctr"/>
            <a:r>
              <a:rPr lang="en-US" sz="5200" b="1" noProof="1"/>
              <a:t>Your Statement of Fact</a:t>
            </a:r>
          </a:p>
        </p:txBody>
      </p:sp>
      <p:sp>
        <p:nvSpPr>
          <p:cNvPr id="4" name="Text Placeholder 3">
            <a:extLst>
              <a:ext uri="{FF2B5EF4-FFF2-40B4-BE49-F238E27FC236}">
                <a16:creationId xmlns:a16="http://schemas.microsoft.com/office/drawing/2014/main" id="{668CBCE4-E426-0862-8533-10EE8520991C}"/>
              </a:ext>
            </a:extLst>
          </p:cNvPr>
          <p:cNvSpPr>
            <a:spLocks noGrp="1"/>
          </p:cNvSpPr>
          <p:nvPr>
            <p:ph type="body" sz="quarter" idx="13"/>
            <p:custDataLst>
              <p:tags r:id="rId2"/>
            </p:custDataLst>
          </p:nvPr>
        </p:nvSpPr>
        <p:spPr>
          <a:xfrm>
            <a:off x="4171950" y="228262"/>
            <a:ext cx="3848100" cy="300037"/>
          </a:xfrm>
        </p:spPr>
        <p:txBody>
          <a:bodyPr>
            <a:normAutofit/>
          </a:bodyPr>
          <a:lstStyle/>
          <a:p>
            <a:pPr algn="ctr"/>
            <a:r>
              <a:rPr lang="en-US" noProof="1"/>
              <a:t>Preparation</a:t>
            </a:r>
          </a:p>
        </p:txBody>
      </p:sp>
      <p:sp>
        <p:nvSpPr>
          <p:cNvPr id="3" name="Content Placeholder 2">
            <a:extLst>
              <a:ext uri="{FF2B5EF4-FFF2-40B4-BE49-F238E27FC236}">
                <a16:creationId xmlns:a16="http://schemas.microsoft.com/office/drawing/2014/main" id="{36155F97-AA4B-E922-5F96-CD65D5FAFAD4}"/>
              </a:ext>
            </a:extLst>
          </p:cNvPr>
          <p:cNvSpPr>
            <a:spLocks noGrp="1"/>
          </p:cNvSpPr>
          <p:nvPr>
            <p:ph idx="1"/>
            <p:custDataLst>
              <p:tags r:id="rId3"/>
            </p:custDataLst>
          </p:nvPr>
        </p:nvSpPr>
        <p:spPr>
          <a:xfrm>
            <a:off x="2273300" y="2384877"/>
            <a:ext cx="7645400" cy="3971317"/>
          </a:xfrm>
        </p:spPr>
        <p:txBody>
          <a:bodyPr anchor="t">
            <a:normAutofit fontScale="85000" lnSpcReduction="20000"/>
          </a:bodyPr>
          <a:lstStyle/>
          <a:p>
            <a:pPr algn="ctr"/>
            <a:r>
              <a:rPr lang="en-US" sz="3500" b="1" noProof="1"/>
              <a:t>2-3 Sentences</a:t>
            </a:r>
          </a:p>
          <a:p>
            <a:pPr algn="ctr"/>
            <a:r>
              <a:rPr lang="en-US" sz="3500" b="1" noProof="1"/>
              <a:t>Neutral</a:t>
            </a:r>
          </a:p>
          <a:p>
            <a:pPr algn="ctr"/>
            <a:r>
              <a:rPr lang="en-US" sz="3500" b="1" noProof="1"/>
              <a:t>Non-defensive</a:t>
            </a:r>
          </a:p>
          <a:p>
            <a:pPr algn="ctr"/>
            <a:r>
              <a:rPr lang="en-US" sz="3500" b="1" noProof="1"/>
              <a:t>Forward-looking</a:t>
            </a:r>
          </a:p>
          <a:p>
            <a:pPr marL="11113" indent="0" algn="ctr">
              <a:lnSpc>
                <a:spcPct val="100000"/>
              </a:lnSpc>
              <a:buNone/>
            </a:pPr>
            <a:r>
              <a:rPr lang="en-US" sz="2400" noProof="1"/>
              <a:t>
By framing your situation as a straightforward statement of fact, you control the narrative and create space for positive dialogue about your next steps.</a:t>
            </a:r>
          </a:p>
        </p:txBody>
      </p:sp>
      <p:sp>
        <p:nvSpPr>
          <p:cNvPr id="7" name="7-Point Star 6">
            <a:extLst>
              <a:ext uri="{FF2B5EF4-FFF2-40B4-BE49-F238E27FC236}">
                <a16:creationId xmlns:a16="http://schemas.microsoft.com/office/drawing/2014/main" id="{DBEC6C7E-D5DB-A7D7-1E45-26F447A21716}"/>
              </a:ext>
            </a:extLst>
          </p:cNvPr>
          <p:cNvSpPr/>
          <p:nvPr/>
        </p:nvSpPr>
        <p:spPr>
          <a:xfrm>
            <a:off x="5930344" y="1823581"/>
            <a:ext cx="331311" cy="331311"/>
          </a:xfrm>
          <a:prstGeom prst="star7">
            <a:avLst>
              <a:gd name="adj" fmla="val 18905"/>
              <a:gd name="hf" fmla="val 102572"/>
              <a:gd name="vf" fmla="val 105210"/>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1">
              <a:ln>
                <a:noFill/>
              </a:ln>
              <a:solidFill>
                <a:srgbClr val="F6F3ED"/>
              </a:solidFill>
              <a:effectLst/>
              <a:uLnTx/>
              <a:uFillTx/>
              <a:latin typeface="Avenir Next LT Pro Light"/>
              <a:ea typeface="+mn-ea"/>
              <a:cs typeface="+mn-cs"/>
            </a:endParaRPr>
          </a:p>
        </p:txBody>
      </p:sp>
    </p:spTree>
    <p:extLst>
      <p:ext uri="{BB962C8B-B14F-4D97-AF65-F5344CB8AC3E}">
        <p14:creationId xmlns:p14="http://schemas.microsoft.com/office/powerpoint/2010/main" val="32389778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760567-661B-BD87-FD65-88B8F79C249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E3ABCC-DD73-EBB3-90CD-19D0414C7504}"/>
              </a:ext>
            </a:extLst>
          </p:cNvPr>
          <p:cNvSpPr>
            <a:spLocks noGrp="1"/>
          </p:cNvSpPr>
          <p:nvPr>
            <p:ph type="title"/>
            <p:custDataLst>
              <p:tags r:id="rId1"/>
            </p:custDataLst>
          </p:nvPr>
        </p:nvSpPr>
        <p:spPr>
          <a:xfrm>
            <a:off x="495300" y="791737"/>
            <a:ext cx="11201400" cy="801859"/>
          </a:xfrm>
        </p:spPr>
        <p:txBody>
          <a:bodyPr anchor="ctr">
            <a:noAutofit/>
          </a:bodyPr>
          <a:lstStyle/>
          <a:p>
            <a:pPr algn="ctr"/>
            <a:r>
              <a:rPr lang="en-US" sz="5200" b="1" noProof="1"/>
              <a:t>Who do you call?</a:t>
            </a:r>
          </a:p>
        </p:txBody>
      </p:sp>
      <p:sp>
        <p:nvSpPr>
          <p:cNvPr id="4" name="Text Placeholder 3">
            <a:extLst>
              <a:ext uri="{FF2B5EF4-FFF2-40B4-BE49-F238E27FC236}">
                <a16:creationId xmlns:a16="http://schemas.microsoft.com/office/drawing/2014/main" id="{DCD49F54-6E7C-6E21-ACCE-5AAEC9BBE269}"/>
              </a:ext>
            </a:extLst>
          </p:cNvPr>
          <p:cNvSpPr>
            <a:spLocks noGrp="1"/>
          </p:cNvSpPr>
          <p:nvPr>
            <p:ph type="body" sz="quarter" idx="13"/>
            <p:custDataLst>
              <p:tags r:id="rId2"/>
            </p:custDataLst>
          </p:nvPr>
        </p:nvSpPr>
        <p:spPr>
          <a:xfrm>
            <a:off x="4171950" y="228262"/>
            <a:ext cx="3848100" cy="300037"/>
          </a:xfrm>
        </p:spPr>
        <p:txBody>
          <a:bodyPr>
            <a:normAutofit/>
          </a:bodyPr>
          <a:lstStyle/>
          <a:p>
            <a:pPr algn="ctr"/>
            <a:r>
              <a:rPr lang="en-US" noProof="1"/>
              <a:t>Outreach</a:t>
            </a:r>
          </a:p>
        </p:txBody>
      </p:sp>
      <p:sp>
        <p:nvSpPr>
          <p:cNvPr id="3" name="Content Placeholder 2">
            <a:extLst>
              <a:ext uri="{FF2B5EF4-FFF2-40B4-BE49-F238E27FC236}">
                <a16:creationId xmlns:a16="http://schemas.microsoft.com/office/drawing/2014/main" id="{29DD10F4-6C58-BABC-8D84-0ECC15A0A9F1}"/>
              </a:ext>
            </a:extLst>
          </p:cNvPr>
          <p:cNvSpPr>
            <a:spLocks noGrp="1"/>
          </p:cNvSpPr>
          <p:nvPr>
            <p:ph idx="1"/>
            <p:custDataLst>
              <p:tags r:id="rId3"/>
            </p:custDataLst>
          </p:nvPr>
        </p:nvSpPr>
        <p:spPr>
          <a:xfrm>
            <a:off x="2355596" y="2558613"/>
            <a:ext cx="7645400" cy="3971317"/>
          </a:xfrm>
        </p:spPr>
        <p:txBody>
          <a:bodyPr anchor="t">
            <a:normAutofit lnSpcReduction="10000"/>
          </a:bodyPr>
          <a:lstStyle/>
          <a:p>
            <a:pPr algn="ctr">
              <a:buFont typeface="Arial" panose="020B0604020202020204" pitchFamily="34" charset="0"/>
              <a:buChar char="•"/>
            </a:pPr>
            <a:r>
              <a:rPr lang="en-US" sz="3500" b="1" noProof="1"/>
              <a:t>Who respects my work?</a:t>
            </a:r>
          </a:p>
          <a:p>
            <a:pPr algn="ctr">
              <a:buFont typeface="Arial" panose="020B0604020202020204" pitchFamily="34" charset="0"/>
              <a:buChar char="•"/>
            </a:pPr>
            <a:r>
              <a:rPr lang="en-US" sz="3500" b="1" noProof="1"/>
              <a:t>Who has experience I trust?</a:t>
            </a:r>
          </a:p>
          <a:p>
            <a:pPr algn="ctr">
              <a:buFont typeface="Arial" panose="020B0604020202020204" pitchFamily="34" charset="0"/>
              <a:buChar char="•"/>
            </a:pPr>
            <a:r>
              <a:rPr lang="en-US" sz="3500" b="1" noProof="1"/>
              <a:t>Who will help me think clearly?</a:t>
            </a:r>
          </a:p>
          <a:p>
            <a:pPr marL="11113" indent="0" algn="ctr">
              <a:lnSpc>
                <a:spcPct val="100000"/>
              </a:lnSpc>
              <a:buNone/>
            </a:pPr>
            <a:r>
              <a:rPr lang="en-US" sz="2400" noProof="1"/>
              <a:t>
Be strategic.  It takes only one key connection to begin a cascade of introductions. </a:t>
            </a:r>
          </a:p>
        </p:txBody>
      </p:sp>
      <p:sp>
        <p:nvSpPr>
          <p:cNvPr id="7" name="7-Point Star 6">
            <a:extLst>
              <a:ext uri="{FF2B5EF4-FFF2-40B4-BE49-F238E27FC236}">
                <a16:creationId xmlns:a16="http://schemas.microsoft.com/office/drawing/2014/main" id="{4FF6C462-6623-2D44-8BCA-36387794ECF2}"/>
              </a:ext>
            </a:extLst>
          </p:cNvPr>
          <p:cNvSpPr/>
          <p:nvPr/>
        </p:nvSpPr>
        <p:spPr>
          <a:xfrm>
            <a:off x="5930344" y="1823581"/>
            <a:ext cx="331311" cy="331311"/>
          </a:xfrm>
          <a:prstGeom prst="star7">
            <a:avLst>
              <a:gd name="adj" fmla="val 18905"/>
              <a:gd name="hf" fmla="val 102572"/>
              <a:gd name="vf" fmla="val 105210"/>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1">
              <a:ln>
                <a:noFill/>
              </a:ln>
              <a:solidFill>
                <a:srgbClr val="F6F3ED"/>
              </a:solidFill>
              <a:effectLst/>
              <a:uLnTx/>
              <a:uFillTx/>
              <a:latin typeface="Avenir Next LT Pro Light"/>
              <a:ea typeface="+mn-ea"/>
              <a:cs typeface="+mn-cs"/>
            </a:endParaRPr>
          </a:p>
        </p:txBody>
      </p:sp>
    </p:spTree>
    <p:extLst>
      <p:ext uri="{BB962C8B-B14F-4D97-AF65-F5344CB8AC3E}">
        <p14:creationId xmlns:p14="http://schemas.microsoft.com/office/powerpoint/2010/main" val="17040099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6" name="Google Shape;9;p1">
            <a:extLst>
              <a:ext uri="{FF2B5EF4-FFF2-40B4-BE49-F238E27FC236}">
                <a16:creationId xmlns:a16="http://schemas.microsoft.com/office/drawing/2014/main" id="{06564CDE-E351-3599-833A-060FBD50B27B}"/>
              </a:ext>
            </a:extLst>
          </p:cNvPr>
          <p:cNvCxnSpPr>
            <a:cxnSpLocks/>
          </p:cNvCxnSpPr>
          <p:nvPr/>
        </p:nvCxnSpPr>
        <p:spPr>
          <a:xfrm>
            <a:off x="495300" y="1947672"/>
            <a:ext cx="11132018" cy="0"/>
          </a:xfrm>
          <a:prstGeom prst="straightConnector1">
            <a:avLst/>
          </a:prstGeom>
          <a:noFill/>
          <a:ln w="12700" cap="flat" cmpd="sng">
            <a:solidFill>
              <a:schemeClr val="accent1"/>
            </a:solidFill>
            <a:prstDash val="solid"/>
            <a:round/>
            <a:headEnd type="none" w="med" len="med"/>
            <a:tailEnd type="none" w="med" len="med"/>
          </a:ln>
        </p:spPr>
      </p:cxnSp>
      <p:sp>
        <p:nvSpPr>
          <p:cNvPr id="9" name="Title 8">
            <a:extLst>
              <a:ext uri="{FF2B5EF4-FFF2-40B4-BE49-F238E27FC236}">
                <a16:creationId xmlns:a16="http://schemas.microsoft.com/office/drawing/2014/main" id="{2BB4C0C7-DEBB-7AD1-4AC6-84AB17EED7E7}"/>
              </a:ext>
            </a:extLst>
          </p:cNvPr>
          <p:cNvSpPr>
            <a:spLocks noGrp="1"/>
          </p:cNvSpPr>
          <p:nvPr>
            <p:ph type="title"/>
            <p:custDataLst>
              <p:tags r:id="rId1"/>
            </p:custDataLst>
          </p:nvPr>
        </p:nvSpPr>
        <p:spPr>
          <a:xfrm>
            <a:off x="495300" y="661987"/>
            <a:ext cx="11049000" cy="594360"/>
          </a:xfrm>
        </p:spPr>
        <p:txBody>
          <a:bodyPr anchor="ctr">
            <a:normAutofit/>
          </a:bodyPr>
          <a:lstStyle/>
          <a:p>
            <a:r>
              <a:rPr lang="en-US" sz="3600" noProof="1"/>
              <a:t>The Outreach Framework</a:t>
            </a:r>
          </a:p>
        </p:txBody>
      </p:sp>
      <p:sp>
        <p:nvSpPr>
          <p:cNvPr id="10" name="Content Placeholder 9">
            <a:extLst>
              <a:ext uri="{FF2B5EF4-FFF2-40B4-BE49-F238E27FC236}">
                <a16:creationId xmlns:a16="http://schemas.microsoft.com/office/drawing/2014/main" id="{85F4DE25-5666-B033-6C5F-56853D33C2B7}"/>
              </a:ext>
            </a:extLst>
          </p:cNvPr>
          <p:cNvSpPr>
            <a:spLocks noGrp="1"/>
          </p:cNvSpPr>
          <p:nvPr>
            <p:ph sz="half" idx="1"/>
            <p:custDataLst>
              <p:tags r:id="rId2"/>
            </p:custDataLst>
          </p:nvPr>
        </p:nvSpPr>
        <p:spPr>
          <a:xfrm>
            <a:off x="495300" y="2825356"/>
            <a:ext cx="2496037" cy="2259534"/>
          </a:xfrm>
        </p:spPr>
        <p:txBody>
          <a:bodyPr lIns="0">
            <a:normAutofit/>
          </a:bodyPr>
          <a:lstStyle/>
          <a:p>
            <a:pPr marL="11113" indent="0">
              <a:lnSpc>
                <a:spcPct val="100000"/>
              </a:lnSpc>
              <a:buNone/>
            </a:pPr>
            <a:r>
              <a:rPr lang="en-US" sz="1600" noProof="1"/>
              <a:t>“</a:t>
            </a:r>
            <a:r>
              <a:rPr lang="en-US" noProof="1"/>
              <a:t>My position was eliminated as part of the government reorganization.  I’m exploring where my experience can be most useful.” </a:t>
            </a:r>
          </a:p>
          <a:p>
            <a:pPr marL="11113" indent="0">
              <a:lnSpc>
                <a:spcPct val="100000"/>
              </a:lnSpc>
              <a:buNone/>
            </a:pPr>
            <a:endParaRPr lang="en-US" sz="1600" noProof="1"/>
          </a:p>
          <a:p>
            <a:pPr marL="11113" indent="0">
              <a:lnSpc>
                <a:spcPct val="100000"/>
              </a:lnSpc>
              <a:buNone/>
            </a:pPr>
            <a:endParaRPr lang="en-US" sz="1600" noProof="1"/>
          </a:p>
        </p:txBody>
      </p:sp>
      <p:sp>
        <p:nvSpPr>
          <p:cNvPr id="11" name="Content Placeholder 10">
            <a:extLst>
              <a:ext uri="{FF2B5EF4-FFF2-40B4-BE49-F238E27FC236}">
                <a16:creationId xmlns:a16="http://schemas.microsoft.com/office/drawing/2014/main" id="{A9E3D164-34EA-CCC6-0D04-370EF0F48223}"/>
              </a:ext>
            </a:extLst>
          </p:cNvPr>
          <p:cNvSpPr>
            <a:spLocks noGrp="1"/>
          </p:cNvSpPr>
          <p:nvPr>
            <p:ph sz="half" idx="2"/>
            <p:custDataLst>
              <p:tags r:id="rId3"/>
            </p:custDataLst>
          </p:nvPr>
        </p:nvSpPr>
        <p:spPr>
          <a:xfrm>
            <a:off x="3364844" y="2842821"/>
            <a:ext cx="2617406" cy="1979436"/>
          </a:xfrm>
        </p:spPr>
        <p:txBody>
          <a:bodyPr lIns="0">
            <a:normAutofit/>
          </a:bodyPr>
          <a:lstStyle/>
          <a:p>
            <a:pPr marL="11113" indent="0">
              <a:lnSpc>
                <a:spcPct val="100000"/>
              </a:lnSpc>
              <a:buNone/>
            </a:pPr>
            <a:r>
              <a:rPr lang="en-US" noProof="1"/>
              <a:t>“Would you be willing to have a brief conversation? I’d appreciate your advice.”</a:t>
            </a:r>
          </a:p>
        </p:txBody>
      </p:sp>
      <p:sp>
        <p:nvSpPr>
          <p:cNvPr id="13" name="Text Placeholder 12">
            <a:extLst>
              <a:ext uri="{FF2B5EF4-FFF2-40B4-BE49-F238E27FC236}">
                <a16:creationId xmlns:a16="http://schemas.microsoft.com/office/drawing/2014/main" id="{6DCE048E-468B-46C2-9D3B-C1E8319AA2F4}"/>
              </a:ext>
            </a:extLst>
          </p:cNvPr>
          <p:cNvSpPr>
            <a:spLocks noGrp="1"/>
          </p:cNvSpPr>
          <p:nvPr>
            <p:ph type="body" idx="14"/>
            <p:custDataLst>
              <p:tags r:id="rId4"/>
            </p:custDataLst>
          </p:nvPr>
        </p:nvSpPr>
        <p:spPr>
          <a:xfrm>
            <a:off x="495300" y="2029968"/>
            <a:ext cx="2642616" cy="749808"/>
          </a:xfrm>
        </p:spPr>
        <p:txBody>
          <a:bodyPr vert="horz" lIns="0" tIns="45720" rIns="91440" bIns="45720" rtlCol="0" anchor="b">
            <a:normAutofit/>
          </a:bodyPr>
          <a:lstStyle/>
          <a:p>
            <a:r>
              <a:rPr lang="en-US" b="1" cap="all" spc="-50" noProof="1">
                <a:latin typeface="Trade Gothic Next Cond" panose="020B0506040303020004" pitchFamily="34" charset="0"/>
                <a:ea typeface="Helvetica Neue Medium" panose="02000503000000020004" pitchFamily="2" charset="0"/>
                <a:cs typeface="Helvetica Neue Medium" panose="02000503000000020004" pitchFamily="2" charset="0"/>
              </a:rPr>
              <a:t>Statement of fact</a:t>
            </a:r>
          </a:p>
        </p:txBody>
      </p:sp>
      <p:sp>
        <p:nvSpPr>
          <p:cNvPr id="14" name="Text Placeholder 13">
            <a:extLst>
              <a:ext uri="{FF2B5EF4-FFF2-40B4-BE49-F238E27FC236}">
                <a16:creationId xmlns:a16="http://schemas.microsoft.com/office/drawing/2014/main" id="{6D62A190-0D55-FEDE-2AE9-DCF41814D4DA}"/>
              </a:ext>
            </a:extLst>
          </p:cNvPr>
          <p:cNvSpPr>
            <a:spLocks noGrp="1"/>
          </p:cNvSpPr>
          <p:nvPr>
            <p:ph type="body" idx="15"/>
            <p:custDataLst>
              <p:tags r:id="rId5"/>
            </p:custDataLst>
          </p:nvPr>
        </p:nvSpPr>
        <p:spPr>
          <a:xfrm>
            <a:off x="3364844" y="2029968"/>
            <a:ext cx="2617406" cy="749808"/>
          </a:xfrm>
        </p:spPr>
        <p:txBody>
          <a:bodyPr vert="horz" lIns="0" tIns="45720" rIns="91440" bIns="45720" rtlCol="0" anchor="b">
            <a:normAutofit/>
          </a:bodyPr>
          <a:lstStyle/>
          <a:p>
            <a:r>
              <a:rPr lang="en-US" b="1" cap="all" spc="-50" noProof="1">
                <a:latin typeface="Trade Gothic Next Cond" panose="020B0506040303020004" pitchFamily="34" charset="0"/>
                <a:ea typeface="Helvetica Neue Medium" panose="02000503000000020004" pitchFamily="2" charset="0"/>
                <a:cs typeface="Helvetica Neue Medium" panose="02000503000000020004" pitchFamily="2" charset="0"/>
              </a:rPr>
              <a:t>Low-Lift request</a:t>
            </a:r>
          </a:p>
        </p:txBody>
      </p:sp>
      <p:sp>
        <p:nvSpPr>
          <p:cNvPr id="12" name="Content Placeholder 11">
            <a:extLst>
              <a:ext uri="{FF2B5EF4-FFF2-40B4-BE49-F238E27FC236}">
                <a16:creationId xmlns:a16="http://schemas.microsoft.com/office/drawing/2014/main" id="{888CA6F2-A08C-9780-2FF1-33D610FBC6F0}"/>
              </a:ext>
            </a:extLst>
          </p:cNvPr>
          <p:cNvSpPr>
            <a:spLocks noGrp="1"/>
          </p:cNvSpPr>
          <p:nvPr>
            <p:ph sz="half" idx="16"/>
            <p:custDataLst>
              <p:tags r:id="rId6"/>
            </p:custDataLst>
          </p:nvPr>
        </p:nvSpPr>
        <p:spPr>
          <a:xfrm>
            <a:off x="6209178" y="2842821"/>
            <a:ext cx="2617406" cy="1979436"/>
          </a:xfrm>
        </p:spPr>
        <p:txBody>
          <a:bodyPr lIns="0">
            <a:normAutofit fontScale="92500" lnSpcReduction="10000"/>
          </a:bodyPr>
          <a:lstStyle/>
          <a:p>
            <a:pPr marL="11113" indent="0">
              <a:lnSpc>
                <a:spcPct val="100000"/>
              </a:lnSpc>
              <a:buNone/>
            </a:pPr>
            <a:r>
              <a:rPr lang="en-US" noProof="1"/>
              <a:t>Exchange contact information.</a:t>
            </a:r>
          </a:p>
          <a:p>
            <a:pPr marL="11113" indent="0">
              <a:lnSpc>
                <a:spcPct val="100000"/>
              </a:lnSpc>
              <a:buNone/>
            </a:pPr>
            <a:r>
              <a:rPr lang="en-US" noProof="1"/>
              <a:t>Send an article.</a:t>
            </a:r>
          </a:p>
          <a:p>
            <a:pPr marL="11113" indent="0">
              <a:lnSpc>
                <a:spcPct val="100000"/>
              </a:lnSpc>
              <a:buNone/>
            </a:pPr>
            <a:r>
              <a:rPr lang="en-US" noProof="1"/>
              <a:t>Get a lead. Offer to write the intro.</a:t>
            </a:r>
          </a:p>
          <a:p>
            <a:pPr marL="11113" indent="0">
              <a:lnSpc>
                <a:spcPct val="100000"/>
              </a:lnSpc>
              <a:buNone/>
            </a:pPr>
            <a:r>
              <a:rPr lang="en-US" noProof="1"/>
              <a:t>Set a date.</a:t>
            </a:r>
          </a:p>
        </p:txBody>
      </p:sp>
      <p:sp>
        <p:nvSpPr>
          <p:cNvPr id="2" name="Content Placeholder 1">
            <a:extLst>
              <a:ext uri="{FF2B5EF4-FFF2-40B4-BE49-F238E27FC236}">
                <a16:creationId xmlns:a16="http://schemas.microsoft.com/office/drawing/2014/main" id="{1F778047-B10F-BD6D-AF9D-58DD30A86E36}"/>
              </a:ext>
            </a:extLst>
          </p:cNvPr>
          <p:cNvSpPr>
            <a:spLocks noGrp="1"/>
          </p:cNvSpPr>
          <p:nvPr>
            <p:ph sz="half" idx="17"/>
            <p:custDataLst>
              <p:tags r:id="rId7"/>
            </p:custDataLst>
          </p:nvPr>
        </p:nvSpPr>
        <p:spPr>
          <a:xfrm>
            <a:off x="9053513" y="2844408"/>
            <a:ext cx="2642616" cy="1979436"/>
          </a:xfrm>
        </p:spPr>
        <p:txBody>
          <a:bodyPr lIns="0">
            <a:normAutofit/>
          </a:bodyPr>
          <a:lstStyle/>
          <a:p>
            <a:pPr marL="11113" indent="0">
              <a:lnSpc>
                <a:spcPct val="100000"/>
              </a:lnSpc>
              <a:buNone/>
            </a:pPr>
            <a:r>
              <a:rPr lang="en-US" noProof="1"/>
              <a:t>Keep in touch, share updates, offer help in return, and nurture relationships beyond immediate job leads.</a:t>
            </a:r>
          </a:p>
        </p:txBody>
      </p:sp>
      <p:sp>
        <p:nvSpPr>
          <p:cNvPr id="15" name="Text Placeholder 14">
            <a:extLst>
              <a:ext uri="{FF2B5EF4-FFF2-40B4-BE49-F238E27FC236}">
                <a16:creationId xmlns:a16="http://schemas.microsoft.com/office/drawing/2014/main" id="{04738F25-3596-3DFF-6CD8-E0CC3E33F87A}"/>
              </a:ext>
            </a:extLst>
          </p:cNvPr>
          <p:cNvSpPr>
            <a:spLocks noGrp="1"/>
          </p:cNvSpPr>
          <p:nvPr>
            <p:ph type="body" idx="18"/>
            <p:custDataLst>
              <p:tags r:id="rId8"/>
            </p:custDataLst>
          </p:nvPr>
        </p:nvSpPr>
        <p:spPr>
          <a:xfrm>
            <a:off x="6209178" y="2029968"/>
            <a:ext cx="2617406" cy="749808"/>
          </a:xfrm>
        </p:spPr>
        <p:txBody>
          <a:bodyPr vert="horz" lIns="0" tIns="45720" rIns="91440" bIns="45720" rtlCol="0" anchor="b">
            <a:normAutofit/>
          </a:bodyPr>
          <a:lstStyle/>
          <a:p>
            <a:r>
              <a:rPr lang="en-US" b="1" cap="all" spc="-50" noProof="1">
                <a:latin typeface="Trade Gothic Next Cond" panose="020B0506040303020004" pitchFamily="34" charset="0"/>
                <a:ea typeface="Helvetica Neue Medium" panose="02000503000000020004" pitchFamily="2" charset="0"/>
                <a:cs typeface="Helvetica Neue Medium" panose="02000503000000020004" pitchFamily="2" charset="0"/>
              </a:rPr>
              <a:t>Specific next step</a:t>
            </a:r>
          </a:p>
        </p:txBody>
      </p:sp>
      <p:sp>
        <p:nvSpPr>
          <p:cNvPr id="3" name="Text Placeholder 2">
            <a:extLst>
              <a:ext uri="{FF2B5EF4-FFF2-40B4-BE49-F238E27FC236}">
                <a16:creationId xmlns:a16="http://schemas.microsoft.com/office/drawing/2014/main" id="{BE4BD0E6-D218-A1EB-6E8E-CC61B22CB9B8}"/>
              </a:ext>
            </a:extLst>
          </p:cNvPr>
          <p:cNvSpPr>
            <a:spLocks noGrp="1"/>
          </p:cNvSpPr>
          <p:nvPr>
            <p:ph type="body" idx="19"/>
            <p:custDataLst>
              <p:tags r:id="rId9"/>
            </p:custDataLst>
          </p:nvPr>
        </p:nvSpPr>
        <p:spPr>
          <a:xfrm>
            <a:off x="9053513" y="2029968"/>
            <a:ext cx="2642616" cy="749808"/>
          </a:xfrm>
        </p:spPr>
        <p:txBody>
          <a:bodyPr vert="horz" lIns="0" tIns="45720" rIns="91440" bIns="45720" rtlCol="0" anchor="b">
            <a:normAutofit/>
          </a:bodyPr>
          <a:lstStyle/>
          <a:p>
            <a:r>
              <a:rPr lang="en-US" b="1" cap="all" spc="-50" noProof="1">
                <a:latin typeface="Trade Gothic Next Cond" panose="020B0506040303020004" pitchFamily="34" charset="0"/>
                <a:ea typeface="Helvetica Neue Medium" panose="02000503000000020004" pitchFamily="2" charset="0"/>
                <a:cs typeface="Helvetica Neue Medium" panose="02000503000000020004" pitchFamily="2" charset="0"/>
              </a:rPr>
              <a:t>Close &amp; follow-up</a:t>
            </a:r>
          </a:p>
        </p:txBody>
      </p:sp>
      <p:sp>
        <p:nvSpPr>
          <p:cNvPr id="8" name="Text Placeholder 7">
            <a:extLst>
              <a:ext uri="{FF2B5EF4-FFF2-40B4-BE49-F238E27FC236}">
                <a16:creationId xmlns:a16="http://schemas.microsoft.com/office/drawing/2014/main" id="{6FE59A83-FB0E-8DC9-0A6D-0615F722E28D}"/>
              </a:ext>
            </a:extLst>
          </p:cNvPr>
          <p:cNvSpPr>
            <a:spLocks noGrp="1"/>
          </p:cNvSpPr>
          <p:nvPr>
            <p:ph type="body" sz="quarter" idx="13"/>
            <p:custDataLst>
              <p:tags r:id="rId10"/>
            </p:custDataLst>
          </p:nvPr>
        </p:nvSpPr>
        <p:spPr>
          <a:xfrm>
            <a:off x="512763" y="247650"/>
            <a:ext cx="3771900" cy="301752"/>
          </a:xfrm>
        </p:spPr>
        <p:txBody>
          <a:bodyPr>
            <a:normAutofit/>
          </a:bodyPr>
          <a:lstStyle/>
          <a:p>
            <a:pPr marL="11113" indent="0">
              <a:buNone/>
            </a:pPr>
            <a:r>
              <a:rPr lang="en-US" noProof="1"/>
              <a:t>Outreach</a:t>
            </a:r>
          </a:p>
        </p:txBody>
      </p:sp>
      <p:sp>
        <p:nvSpPr>
          <p:cNvPr id="4" name="Content Placeholder 9">
            <a:extLst>
              <a:ext uri="{FF2B5EF4-FFF2-40B4-BE49-F238E27FC236}">
                <a16:creationId xmlns:a16="http://schemas.microsoft.com/office/drawing/2014/main" id="{CDF54A4B-FA69-4AC9-6A6A-F1EB6ECDE920}"/>
              </a:ext>
            </a:extLst>
          </p:cNvPr>
          <p:cNvSpPr txBox="1">
            <a:spLocks/>
          </p:cNvSpPr>
          <p:nvPr>
            <p:custDataLst>
              <p:tags r:id="rId11"/>
            </p:custDataLst>
          </p:nvPr>
        </p:nvSpPr>
        <p:spPr>
          <a:xfrm>
            <a:off x="512763" y="4940990"/>
            <a:ext cx="2642616" cy="942654"/>
          </a:xfrm>
          <a:prstGeom prst="rect">
            <a:avLst/>
          </a:prstGeom>
        </p:spPr>
        <p:txBody>
          <a:bodyPr vert="horz" lIns="0" tIns="45720" rIns="91440" bIns="45720" rtlCol="0">
            <a:normAutofit lnSpcReduction="10000"/>
          </a:bodyPr>
          <a:lstStyle>
            <a:lvl1pPr marL="11113" indent="0" defTabSz="914377">
              <a:lnSpc>
                <a:spcPct val="110000"/>
              </a:lnSpc>
              <a:spcBef>
                <a:spcPts val="1200"/>
              </a:spcBef>
              <a:buFont typeface="Arial" panose="020B0604020202020204" pitchFamily="34" charset="0"/>
              <a:buNone/>
              <a:tabLst/>
              <a:defRPr sz="1400" b="0" i="0" spc="0" normalizeH="0" baseline="0">
                <a:latin typeface="Tw Cen MT" panose="020B0602020104020603" pitchFamily="34" charset="77"/>
                <a:cs typeface="Arial" panose="020B0604020202020204" pitchFamily="34" charset="0"/>
              </a:defRPr>
            </a:lvl1pPr>
            <a:lvl2pPr marL="628650" indent="-285750" defTabSz="914377">
              <a:lnSpc>
                <a:spcPct val="110000"/>
              </a:lnSpc>
              <a:spcBef>
                <a:spcPts val="1200"/>
              </a:spcBef>
              <a:buFont typeface="Arial" panose="020B0604020202020204" pitchFamily="34" charset="0"/>
              <a:buChar char="•"/>
              <a:tabLst/>
              <a:defRPr b="0" i="0" spc="0" normalizeH="0" baseline="0">
                <a:latin typeface="Tw Cen MT" panose="020B0602020104020603" pitchFamily="34" charset="77"/>
                <a:cs typeface="Arial" panose="020B0604020202020204" pitchFamily="34" charset="0"/>
              </a:defRPr>
            </a:lvl2pPr>
            <a:lvl3pPr marL="1085850" indent="-285750" defTabSz="914377">
              <a:lnSpc>
                <a:spcPct val="110000"/>
              </a:lnSpc>
              <a:spcBef>
                <a:spcPts val="1200"/>
              </a:spcBef>
              <a:buFont typeface="Arial" panose="020B0604020202020204" pitchFamily="34" charset="0"/>
              <a:buChar char="•"/>
              <a:tabLst/>
              <a:defRPr b="0" i="0" spc="0" normalizeH="0" baseline="0">
                <a:latin typeface="Tw Cen MT" panose="020B0602020104020603" pitchFamily="34" charset="77"/>
                <a:cs typeface="Arial" panose="020B0604020202020204" pitchFamily="34" charset="0"/>
              </a:defRPr>
            </a:lvl3pPr>
            <a:lvl4pPr marL="1543050" indent="-285750" defTabSz="914377">
              <a:lnSpc>
                <a:spcPct val="110000"/>
              </a:lnSpc>
              <a:spcBef>
                <a:spcPts val="1200"/>
              </a:spcBef>
              <a:buFont typeface="Arial" panose="020B0604020202020204" pitchFamily="34" charset="0"/>
              <a:buChar char="•"/>
              <a:tabLst/>
              <a:defRPr b="0" i="0" spc="0" normalizeH="0" baseline="0">
                <a:latin typeface="Tw Cen MT" panose="020B0602020104020603" pitchFamily="34" charset="77"/>
                <a:cs typeface="Arial" panose="020B0604020202020204" pitchFamily="34" charset="0"/>
              </a:defRPr>
            </a:lvl4pPr>
            <a:lvl5pPr marL="2001838" indent="-285750" defTabSz="914377">
              <a:lnSpc>
                <a:spcPct val="110000"/>
              </a:lnSpc>
              <a:spcBef>
                <a:spcPts val="1200"/>
              </a:spcBef>
              <a:buFont typeface="Arial" panose="020B0604020202020204" pitchFamily="34" charset="0"/>
              <a:buChar char="•"/>
              <a:tabLst/>
              <a:defRPr b="0" i="0" spc="0" normalizeH="0" baseline="0">
                <a:latin typeface="Tw Cen MT" panose="020B0602020104020603" pitchFamily="34" charset="77"/>
                <a:cs typeface="Arial" panose="020B0604020202020204" pitchFamily="34" charset="0"/>
              </a:defRPr>
            </a:lvl5pPr>
            <a:lvl6pPr marL="2514537" indent="-228594" defTabSz="914377">
              <a:lnSpc>
                <a:spcPct val="90000"/>
              </a:lnSpc>
              <a:spcBef>
                <a:spcPts val="500"/>
              </a:spcBef>
              <a:buFont typeface="Arial" panose="020B0604020202020204" pitchFamily="34" charset="0"/>
              <a:buChar char="•"/>
            </a:lvl6pPr>
            <a:lvl7pPr marL="2971726" indent="-228594" defTabSz="914377">
              <a:lnSpc>
                <a:spcPct val="90000"/>
              </a:lnSpc>
              <a:spcBef>
                <a:spcPts val="500"/>
              </a:spcBef>
              <a:buFont typeface="Arial" panose="020B0604020202020204" pitchFamily="34" charset="0"/>
              <a:buChar char="•"/>
            </a:lvl7pPr>
            <a:lvl8pPr marL="3428914" indent="-228594" defTabSz="914377">
              <a:lnSpc>
                <a:spcPct val="90000"/>
              </a:lnSpc>
              <a:spcBef>
                <a:spcPts val="500"/>
              </a:spcBef>
              <a:buFont typeface="Arial" panose="020B0604020202020204" pitchFamily="34" charset="0"/>
              <a:buChar char="•"/>
            </a:lvl8pPr>
            <a:lvl9pPr marL="3886103" indent="-228594" defTabSz="914377">
              <a:lnSpc>
                <a:spcPct val="90000"/>
              </a:lnSpc>
              <a:spcBef>
                <a:spcPts val="500"/>
              </a:spcBef>
              <a:buFont typeface="Arial" panose="020B0604020202020204" pitchFamily="34" charset="0"/>
              <a:buChar char="•"/>
            </a:lvl9pPr>
          </a:lstStyle>
          <a:p>
            <a:pPr>
              <a:lnSpc>
                <a:spcPct val="100000"/>
              </a:lnSpc>
              <a:spcBef>
                <a:spcPts val="0"/>
              </a:spcBef>
            </a:pPr>
            <a:r>
              <a:rPr lang="en-US" sz="1600" b="1" noProof="1">
                <a:solidFill>
                  <a:schemeClr val="accent1"/>
                </a:solidFill>
                <a:latin typeface="+mn-lt"/>
                <a:ea typeface="Noto Sans" panose="020B0502040504020204" pitchFamily="34" charset="0"/>
                <a:cs typeface="Noto Sans" panose="020B0502040504020204" pitchFamily="34" charset="0"/>
              </a:rPr>
              <a:t>Concise statement.  Avoid blame.  Consistent messaging.</a:t>
            </a:r>
            <a:r>
              <a:rPr lang="en-US" noProof="1">
                <a:solidFill>
                  <a:schemeClr val="tx2"/>
                </a:solidFill>
                <a:latin typeface="+mn-lt"/>
                <a:ea typeface="Noto Sans" panose="020B0502040504020204" pitchFamily="34" charset="0"/>
                <a:cs typeface="Noto Sans" panose="020B0502040504020204" pitchFamily="34" charset="0"/>
              </a:rPr>
              <a:t>
</a:t>
            </a:r>
          </a:p>
        </p:txBody>
      </p:sp>
      <p:sp>
        <p:nvSpPr>
          <p:cNvPr id="5" name="Content Placeholder 10">
            <a:extLst>
              <a:ext uri="{FF2B5EF4-FFF2-40B4-BE49-F238E27FC236}">
                <a16:creationId xmlns:a16="http://schemas.microsoft.com/office/drawing/2014/main" id="{D755EE44-C77F-5536-E756-39C8886586B6}"/>
              </a:ext>
            </a:extLst>
          </p:cNvPr>
          <p:cNvSpPr txBox="1">
            <a:spLocks/>
          </p:cNvSpPr>
          <p:nvPr>
            <p:custDataLst>
              <p:tags r:id="rId12"/>
            </p:custDataLst>
          </p:nvPr>
        </p:nvSpPr>
        <p:spPr>
          <a:xfrm>
            <a:off x="3352239" y="4921876"/>
            <a:ext cx="2642616" cy="1473009"/>
          </a:xfrm>
          <a:prstGeom prst="rect">
            <a:avLst/>
          </a:prstGeom>
        </p:spPr>
        <p:txBody>
          <a:bodyPr vert="horz" lIns="0" tIns="45720" rIns="91440" bIns="45720" rtlCol="0">
            <a:normAutofit/>
          </a:bodyPr>
          <a:lstStyle>
            <a:lvl1pPr marL="11113" indent="0" defTabSz="914377">
              <a:lnSpc>
                <a:spcPct val="110000"/>
              </a:lnSpc>
              <a:spcBef>
                <a:spcPts val="1200"/>
              </a:spcBef>
              <a:buFont typeface="Arial" panose="020B0604020202020204" pitchFamily="34" charset="0"/>
              <a:buNone/>
              <a:tabLst/>
              <a:defRPr sz="1400" b="0" i="0" spc="0" normalizeH="0" baseline="0">
                <a:latin typeface="Tw Cen MT" panose="020B0602020104020603" pitchFamily="34" charset="77"/>
                <a:cs typeface="Arial" panose="020B0604020202020204" pitchFamily="34" charset="0"/>
              </a:defRPr>
            </a:lvl1pPr>
            <a:lvl2pPr marL="628650" indent="-285750" defTabSz="914377">
              <a:lnSpc>
                <a:spcPct val="110000"/>
              </a:lnSpc>
              <a:spcBef>
                <a:spcPts val="1200"/>
              </a:spcBef>
              <a:buFont typeface="Arial" panose="020B0604020202020204" pitchFamily="34" charset="0"/>
              <a:buChar char="•"/>
              <a:tabLst/>
              <a:defRPr b="0" i="0" spc="0" normalizeH="0" baseline="0">
                <a:latin typeface="Tw Cen MT" panose="020B0602020104020603" pitchFamily="34" charset="77"/>
                <a:cs typeface="Arial" panose="020B0604020202020204" pitchFamily="34" charset="0"/>
              </a:defRPr>
            </a:lvl2pPr>
            <a:lvl3pPr marL="1085850" indent="-285750" defTabSz="914377">
              <a:lnSpc>
                <a:spcPct val="110000"/>
              </a:lnSpc>
              <a:spcBef>
                <a:spcPts val="1200"/>
              </a:spcBef>
              <a:buFont typeface="Arial" panose="020B0604020202020204" pitchFamily="34" charset="0"/>
              <a:buChar char="•"/>
              <a:tabLst/>
              <a:defRPr b="0" i="0" spc="0" normalizeH="0" baseline="0">
                <a:latin typeface="Tw Cen MT" panose="020B0602020104020603" pitchFamily="34" charset="77"/>
                <a:cs typeface="Arial" panose="020B0604020202020204" pitchFamily="34" charset="0"/>
              </a:defRPr>
            </a:lvl3pPr>
            <a:lvl4pPr marL="1543050" indent="-285750" defTabSz="914377">
              <a:lnSpc>
                <a:spcPct val="110000"/>
              </a:lnSpc>
              <a:spcBef>
                <a:spcPts val="1200"/>
              </a:spcBef>
              <a:buFont typeface="Arial" panose="020B0604020202020204" pitchFamily="34" charset="0"/>
              <a:buChar char="•"/>
              <a:tabLst/>
              <a:defRPr b="0" i="0" spc="0" normalizeH="0" baseline="0">
                <a:latin typeface="Tw Cen MT" panose="020B0602020104020603" pitchFamily="34" charset="77"/>
                <a:cs typeface="Arial" panose="020B0604020202020204" pitchFamily="34" charset="0"/>
              </a:defRPr>
            </a:lvl4pPr>
            <a:lvl5pPr marL="2001838" indent="-285750" defTabSz="914377">
              <a:lnSpc>
                <a:spcPct val="110000"/>
              </a:lnSpc>
              <a:spcBef>
                <a:spcPts val="1200"/>
              </a:spcBef>
              <a:buFont typeface="Arial" panose="020B0604020202020204" pitchFamily="34" charset="0"/>
              <a:buChar char="•"/>
              <a:tabLst/>
              <a:defRPr b="0" i="0" spc="0" normalizeH="0" baseline="0">
                <a:latin typeface="Tw Cen MT" panose="020B0602020104020603" pitchFamily="34" charset="77"/>
                <a:cs typeface="Arial" panose="020B0604020202020204" pitchFamily="34" charset="0"/>
              </a:defRPr>
            </a:lvl5pPr>
            <a:lvl6pPr marL="2514537" indent="-228594" defTabSz="914377">
              <a:lnSpc>
                <a:spcPct val="90000"/>
              </a:lnSpc>
              <a:spcBef>
                <a:spcPts val="500"/>
              </a:spcBef>
              <a:buFont typeface="Arial" panose="020B0604020202020204" pitchFamily="34" charset="0"/>
              <a:buChar char="•"/>
            </a:lvl6pPr>
            <a:lvl7pPr marL="2971726" indent="-228594" defTabSz="914377">
              <a:lnSpc>
                <a:spcPct val="90000"/>
              </a:lnSpc>
              <a:spcBef>
                <a:spcPts val="500"/>
              </a:spcBef>
              <a:buFont typeface="Arial" panose="020B0604020202020204" pitchFamily="34" charset="0"/>
              <a:buChar char="•"/>
            </a:lvl7pPr>
            <a:lvl8pPr marL="3428914" indent="-228594" defTabSz="914377">
              <a:lnSpc>
                <a:spcPct val="90000"/>
              </a:lnSpc>
              <a:spcBef>
                <a:spcPts val="500"/>
              </a:spcBef>
              <a:buFont typeface="Arial" panose="020B0604020202020204" pitchFamily="34" charset="0"/>
              <a:buChar char="•"/>
            </a:lvl8pPr>
            <a:lvl9pPr marL="3886103" indent="-228594" defTabSz="914377">
              <a:lnSpc>
                <a:spcPct val="90000"/>
              </a:lnSpc>
              <a:spcBef>
                <a:spcPts val="500"/>
              </a:spcBef>
              <a:buFont typeface="Arial" panose="020B0604020202020204" pitchFamily="34" charset="0"/>
              <a:buChar char="•"/>
            </a:lvl9pPr>
          </a:lstStyle>
          <a:p>
            <a:pPr>
              <a:lnSpc>
                <a:spcPct val="100000"/>
              </a:lnSpc>
              <a:spcBef>
                <a:spcPts val="0"/>
              </a:spcBef>
            </a:pPr>
            <a:r>
              <a:rPr lang="en-US" sz="1600" b="1" noProof="1">
                <a:solidFill>
                  <a:schemeClr val="accent1"/>
                </a:solidFill>
                <a:latin typeface="+mn-lt"/>
                <a:ea typeface="Noto Sans" panose="020B0502040504020204" pitchFamily="34" charset="0"/>
                <a:cs typeface="Noto Sans" panose="020B0502040504020204" pitchFamily="34" charset="0"/>
              </a:rPr>
              <a:t>Ask for advice.</a:t>
            </a:r>
          </a:p>
          <a:p>
            <a:pPr>
              <a:lnSpc>
                <a:spcPct val="100000"/>
              </a:lnSpc>
              <a:spcBef>
                <a:spcPts val="0"/>
              </a:spcBef>
            </a:pPr>
            <a:r>
              <a:rPr lang="en-US" sz="1600" b="1" noProof="1">
                <a:solidFill>
                  <a:schemeClr val="accent1"/>
                </a:solidFill>
                <a:latin typeface="+mn-lt"/>
                <a:ea typeface="Noto Sans" panose="020B0502040504020204" pitchFamily="34" charset="0"/>
                <a:cs typeface="Noto Sans" panose="020B0502040504020204" pitchFamily="34" charset="0"/>
              </a:rPr>
              <a:t>Ask for others who could help. Be yourself.</a:t>
            </a:r>
          </a:p>
        </p:txBody>
      </p:sp>
      <p:sp>
        <p:nvSpPr>
          <p:cNvPr id="6" name="Content Placeholder 11">
            <a:extLst>
              <a:ext uri="{FF2B5EF4-FFF2-40B4-BE49-F238E27FC236}">
                <a16:creationId xmlns:a16="http://schemas.microsoft.com/office/drawing/2014/main" id="{01646E09-C250-9754-540E-BAFFBFEE2F7F}"/>
              </a:ext>
            </a:extLst>
          </p:cNvPr>
          <p:cNvSpPr txBox="1">
            <a:spLocks/>
          </p:cNvSpPr>
          <p:nvPr>
            <p:custDataLst>
              <p:tags r:id="rId13"/>
            </p:custDataLst>
          </p:nvPr>
        </p:nvSpPr>
        <p:spPr>
          <a:xfrm>
            <a:off x="6183967" y="4921877"/>
            <a:ext cx="2642616" cy="1473009"/>
          </a:xfrm>
          <a:prstGeom prst="rect">
            <a:avLst/>
          </a:prstGeom>
        </p:spPr>
        <p:txBody>
          <a:bodyPr vert="horz" lIns="0" tIns="45720" rIns="91440" bIns="45720" rtlCol="0">
            <a:normAutofit/>
          </a:bodyPr>
          <a:lstStyle>
            <a:lvl1pPr marL="11113" indent="0" defTabSz="914377">
              <a:lnSpc>
                <a:spcPct val="110000"/>
              </a:lnSpc>
              <a:spcBef>
                <a:spcPts val="1200"/>
              </a:spcBef>
              <a:buFont typeface="Arial" panose="020B0604020202020204" pitchFamily="34" charset="0"/>
              <a:buNone/>
              <a:tabLst/>
              <a:defRPr sz="1400" b="0" i="0" spc="0" normalizeH="0" baseline="0">
                <a:latin typeface="Tw Cen MT" panose="020B0602020104020603" pitchFamily="34" charset="77"/>
                <a:cs typeface="Arial" panose="020B0604020202020204" pitchFamily="34" charset="0"/>
              </a:defRPr>
            </a:lvl1pPr>
            <a:lvl2pPr marL="628650" indent="-285750" defTabSz="914377">
              <a:lnSpc>
                <a:spcPct val="110000"/>
              </a:lnSpc>
              <a:spcBef>
                <a:spcPts val="1200"/>
              </a:spcBef>
              <a:buFont typeface="Arial" panose="020B0604020202020204" pitchFamily="34" charset="0"/>
              <a:buChar char="•"/>
              <a:tabLst/>
              <a:defRPr b="0" i="0" spc="0" normalizeH="0" baseline="0">
                <a:latin typeface="Tw Cen MT" panose="020B0602020104020603" pitchFamily="34" charset="77"/>
                <a:cs typeface="Arial" panose="020B0604020202020204" pitchFamily="34" charset="0"/>
              </a:defRPr>
            </a:lvl2pPr>
            <a:lvl3pPr marL="1085850" indent="-285750" defTabSz="914377">
              <a:lnSpc>
                <a:spcPct val="110000"/>
              </a:lnSpc>
              <a:spcBef>
                <a:spcPts val="1200"/>
              </a:spcBef>
              <a:buFont typeface="Arial" panose="020B0604020202020204" pitchFamily="34" charset="0"/>
              <a:buChar char="•"/>
              <a:tabLst/>
              <a:defRPr b="0" i="0" spc="0" normalizeH="0" baseline="0">
                <a:latin typeface="Tw Cen MT" panose="020B0602020104020603" pitchFamily="34" charset="77"/>
                <a:cs typeface="Arial" panose="020B0604020202020204" pitchFamily="34" charset="0"/>
              </a:defRPr>
            </a:lvl3pPr>
            <a:lvl4pPr marL="1543050" indent="-285750" defTabSz="914377">
              <a:lnSpc>
                <a:spcPct val="110000"/>
              </a:lnSpc>
              <a:spcBef>
                <a:spcPts val="1200"/>
              </a:spcBef>
              <a:buFont typeface="Arial" panose="020B0604020202020204" pitchFamily="34" charset="0"/>
              <a:buChar char="•"/>
              <a:tabLst/>
              <a:defRPr b="0" i="0" spc="0" normalizeH="0" baseline="0">
                <a:latin typeface="Tw Cen MT" panose="020B0602020104020603" pitchFamily="34" charset="77"/>
                <a:cs typeface="Arial" panose="020B0604020202020204" pitchFamily="34" charset="0"/>
              </a:defRPr>
            </a:lvl4pPr>
            <a:lvl5pPr marL="2001838" indent="-285750" defTabSz="914377">
              <a:lnSpc>
                <a:spcPct val="110000"/>
              </a:lnSpc>
              <a:spcBef>
                <a:spcPts val="1200"/>
              </a:spcBef>
              <a:buFont typeface="Arial" panose="020B0604020202020204" pitchFamily="34" charset="0"/>
              <a:buChar char="•"/>
              <a:tabLst/>
              <a:defRPr b="0" i="0" spc="0" normalizeH="0" baseline="0">
                <a:latin typeface="Tw Cen MT" panose="020B0602020104020603" pitchFamily="34" charset="77"/>
                <a:cs typeface="Arial" panose="020B0604020202020204" pitchFamily="34" charset="0"/>
              </a:defRPr>
            </a:lvl5pPr>
            <a:lvl6pPr marL="2514537" indent="-228594" defTabSz="914377">
              <a:lnSpc>
                <a:spcPct val="90000"/>
              </a:lnSpc>
              <a:spcBef>
                <a:spcPts val="500"/>
              </a:spcBef>
              <a:buFont typeface="Arial" panose="020B0604020202020204" pitchFamily="34" charset="0"/>
              <a:buChar char="•"/>
            </a:lvl6pPr>
            <a:lvl7pPr marL="2971726" indent="-228594" defTabSz="914377">
              <a:lnSpc>
                <a:spcPct val="90000"/>
              </a:lnSpc>
              <a:spcBef>
                <a:spcPts val="500"/>
              </a:spcBef>
              <a:buFont typeface="Arial" panose="020B0604020202020204" pitchFamily="34" charset="0"/>
              <a:buChar char="•"/>
            </a:lvl7pPr>
            <a:lvl8pPr marL="3428914" indent="-228594" defTabSz="914377">
              <a:lnSpc>
                <a:spcPct val="90000"/>
              </a:lnSpc>
              <a:spcBef>
                <a:spcPts val="500"/>
              </a:spcBef>
              <a:buFont typeface="Arial" panose="020B0604020202020204" pitchFamily="34" charset="0"/>
              <a:buChar char="•"/>
            </a:lvl8pPr>
            <a:lvl9pPr marL="3886103" indent="-228594" defTabSz="914377">
              <a:lnSpc>
                <a:spcPct val="90000"/>
              </a:lnSpc>
              <a:spcBef>
                <a:spcPts val="500"/>
              </a:spcBef>
              <a:buFont typeface="Arial" panose="020B0604020202020204" pitchFamily="34" charset="0"/>
              <a:buChar char="•"/>
            </a:lvl9pPr>
          </a:lstStyle>
          <a:p>
            <a:pPr>
              <a:lnSpc>
                <a:spcPct val="100000"/>
              </a:lnSpc>
              <a:spcBef>
                <a:spcPts val="0"/>
              </a:spcBef>
            </a:pPr>
            <a:r>
              <a:rPr lang="en-US" sz="1600" b="1" noProof="1">
                <a:solidFill>
                  <a:schemeClr val="accent1"/>
                </a:solidFill>
                <a:latin typeface="+mn-lt"/>
                <a:ea typeface="Noto Sans" panose="020B0502040504020204" pitchFamily="34" charset="0"/>
                <a:cs typeface="Noto Sans" panose="020B0502040504020204" pitchFamily="34" charset="0"/>
              </a:rPr>
              <a:t>Have a next step in mind or let it develop through the conversation.</a:t>
            </a:r>
            <a:endParaRPr lang="en-US" sz="1600" b="1" noProof="1">
              <a:solidFill>
                <a:schemeClr val="tx2"/>
              </a:solidFill>
              <a:latin typeface="+mn-lt"/>
              <a:ea typeface="Noto Sans" panose="020B0502040504020204" pitchFamily="34" charset="0"/>
              <a:cs typeface="Noto Sans" panose="020B0502040504020204" pitchFamily="34" charset="0"/>
            </a:endParaRPr>
          </a:p>
        </p:txBody>
      </p:sp>
      <p:sp>
        <p:nvSpPr>
          <p:cNvPr id="7" name="Content Placeholder 1">
            <a:extLst>
              <a:ext uri="{FF2B5EF4-FFF2-40B4-BE49-F238E27FC236}">
                <a16:creationId xmlns:a16="http://schemas.microsoft.com/office/drawing/2014/main" id="{17217346-A6B1-5155-6D62-9B3CF159BF85}"/>
              </a:ext>
            </a:extLst>
          </p:cNvPr>
          <p:cNvSpPr txBox="1">
            <a:spLocks/>
          </p:cNvSpPr>
          <p:nvPr>
            <p:custDataLst>
              <p:tags r:id="rId14"/>
            </p:custDataLst>
          </p:nvPr>
        </p:nvSpPr>
        <p:spPr>
          <a:xfrm>
            <a:off x="9053513" y="4921876"/>
            <a:ext cx="2642616" cy="1473009"/>
          </a:xfrm>
          <a:prstGeom prst="rect">
            <a:avLst/>
          </a:prstGeom>
        </p:spPr>
        <p:txBody>
          <a:bodyPr vert="horz" lIns="0" tIns="45720" rIns="91440" bIns="45720" rtlCol="0">
            <a:noAutofit/>
          </a:bodyPr>
          <a:lstStyle>
            <a:lvl1pPr marL="11113" indent="0" defTabSz="914377">
              <a:lnSpc>
                <a:spcPct val="110000"/>
              </a:lnSpc>
              <a:spcBef>
                <a:spcPts val="1200"/>
              </a:spcBef>
              <a:buFont typeface="Arial" panose="020B0604020202020204" pitchFamily="34" charset="0"/>
              <a:buNone/>
              <a:tabLst/>
              <a:defRPr sz="1400" b="0" i="0" spc="0" normalizeH="0" baseline="0">
                <a:latin typeface="Tw Cen MT" panose="020B0602020104020603" pitchFamily="34" charset="77"/>
                <a:cs typeface="Arial" panose="020B0604020202020204" pitchFamily="34" charset="0"/>
              </a:defRPr>
            </a:lvl1pPr>
            <a:lvl2pPr marL="628650" indent="-285750" defTabSz="914377">
              <a:lnSpc>
                <a:spcPct val="110000"/>
              </a:lnSpc>
              <a:spcBef>
                <a:spcPts val="1200"/>
              </a:spcBef>
              <a:buFont typeface="Arial" panose="020B0604020202020204" pitchFamily="34" charset="0"/>
              <a:buChar char="•"/>
              <a:tabLst/>
              <a:defRPr b="0" i="0" spc="0" normalizeH="0" baseline="0">
                <a:latin typeface="Tw Cen MT" panose="020B0602020104020603" pitchFamily="34" charset="77"/>
                <a:cs typeface="Arial" panose="020B0604020202020204" pitchFamily="34" charset="0"/>
              </a:defRPr>
            </a:lvl2pPr>
            <a:lvl3pPr marL="1085850" indent="-285750" defTabSz="914377">
              <a:lnSpc>
                <a:spcPct val="110000"/>
              </a:lnSpc>
              <a:spcBef>
                <a:spcPts val="1200"/>
              </a:spcBef>
              <a:buFont typeface="Arial" panose="020B0604020202020204" pitchFamily="34" charset="0"/>
              <a:buChar char="•"/>
              <a:tabLst/>
              <a:defRPr b="0" i="0" spc="0" normalizeH="0" baseline="0">
                <a:latin typeface="Tw Cen MT" panose="020B0602020104020603" pitchFamily="34" charset="77"/>
                <a:cs typeface="Arial" panose="020B0604020202020204" pitchFamily="34" charset="0"/>
              </a:defRPr>
            </a:lvl3pPr>
            <a:lvl4pPr marL="1543050" indent="-285750" defTabSz="914377">
              <a:lnSpc>
                <a:spcPct val="110000"/>
              </a:lnSpc>
              <a:spcBef>
                <a:spcPts val="1200"/>
              </a:spcBef>
              <a:buFont typeface="Arial" panose="020B0604020202020204" pitchFamily="34" charset="0"/>
              <a:buChar char="•"/>
              <a:tabLst/>
              <a:defRPr b="0" i="0" spc="0" normalizeH="0" baseline="0">
                <a:latin typeface="Tw Cen MT" panose="020B0602020104020603" pitchFamily="34" charset="77"/>
                <a:cs typeface="Arial" panose="020B0604020202020204" pitchFamily="34" charset="0"/>
              </a:defRPr>
            </a:lvl4pPr>
            <a:lvl5pPr marL="2001838" indent="-285750" defTabSz="914377">
              <a:lnSpc>
                <a:spcPct val="110000"/>
              </a:lnSpc>
              <a:spcBef>
                <a:spcPts val="1200"/>
              </a:spcBef>
              <a:buFont typeface="Arial" panose="020B0604020202020204" pitchFamily="34" charset="0"/>
              <a:buChar char="•"/>
              <a:tabLst/>
              <a:defRPr b="0" i="0" spc="0" normalizeH="0" baseline="0">
                <a:latin typeface="Tw Cen MT" panose="020B0602020104020603" pitchFamily="34" charset="77"/>
                <a:cs typeface="Arial" panose="020B0604020202020204" pitchFamily="34" charset="0"/>
              </a:defRPr>
            </a:lvl5pPr>
            <a:lvl6pPr marL="2514537" indent="-228594" defTabSz="914377">
              <a:lnSpc>
                <a:spcPct val="90000"/>
              </a:lnSpc>
              <a:spcBef>
                <a:spcPts val="500"/>
              </a:spcBef>
              <a:buFont typeface="Arial" panose="020B0604020202020204" pitchFamily="34" charset="0"/>
              <a:buChar char="•"/>
            </a:lvl6pPr>
            <a:lvl7pPr marL="2971726" indent="-228594" defTabSz="914377">
              <a:lnSpc>
                <a:spcPct val="90000"/>
              </a:lnSpc>
              <a:spcBef>
                <a:spcPts val="500"/>
              </a:spcBef>
              <a:buFont typeface="Arial" panose="020B0604020202020204" pitchFamily="34" charset="0"/>
              <a:buChar char="•"/>
            </a:lvl7pPr>
            <a:lvl8pPr marL="3428914" indent="-228594" defTabSz="914377">
              <a:lnSpc>
                <a:spcPct val="90000"/>
              </a:lnSpc>
              <a:spcBef>
                <a:spcPts val="500"/>
              </a:spcBef>
              <a:buFont typeface="Arial" panose="020B0604020202020204" pitchFamily="34" charset="0"/>
              <a:buChar char="•"/>
            </a:lvl8pPr>
            <a:lvl9pPr marL="3886103" indent="-228594" defTabSz="914377">
              <a:lnSpc>
                <a:spcPct val="90000"/>
              </a:lnSpc>
              <a:spcBef>
                <a:spcPts val="500"/>
              </a:spcBef>
              <a:buFont typeface="Arial" panose="020B0604020202020204" pitchFamily="34" charset="0"/>
              <a:buChar char="•"/>
            </a:lvl9pPr>
          </a:lstStyle>
          <a:p>
            <a:pPr>
              <a:lnSpc>
                <a:spcPct val="100000"/>
              </a:lnSpc>
              <a:spcBef>
                <a:spcPts val="0"/>
              </a:spcBef>
            </a:pPr>
            <a:r>
              <a:rPr lang="en-US" sz="1600" b="1" noProof="1">
                <a:solidFill>
                  <a:schemeClr val="accent1"/>
                </a:solidFill>
                <a:latin typeface="+mn-lt"/>
                <a:ea typeface="Noto Sans" panose="020B0502040504020204" pitchFamily="34" charset="0"/>
                <a:cs typeface="Noto Sans" panose="020B0502040504020204" pitchFamily="34" charset="0"/>
              </a:rPr>
              <a:t>Always send a thank you. Ask how you can help them. Track your conversations.</a:t>
            </a:r>
          </a:p>
        </p:txBody>
      </p:sp>
      <p:sp>
        <p:nvSpPr>
          <p:cNvPr id="26" name="8-Point Star 25">
            <a:extLst>
              <a:ext uri="{FF2B5EF4-FFF2-40B4-BE49-F238E27FC236}">
                <a16:creationId xmlns:a16="http://schemas.microsoft.com/office/drawing/2014/main" id="{C9C6B633-38C6-C827-3279-B92310A3F96B}"/>
              </a:ext>
            </a:extLst>
          </p:cNvPr>
          <p:cNvSpPr/>
          <p:nvPr/>
        </p:nvSpPr>
        <p:spPr>
          <a:xfrm rot="1139605">
            <a:off x="3382890" y="1797751"/>
            <a:ext cx="311529" cy="311529"/>
          </a:xfrm>
          <a:prstGeom prst="star8">
            <a:avLst>
              <a:gd name="adj" fmla="val 16887"/>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noProof="1"/>
          </a:p>
        </p:txBody>
      </p:sp>
    </p:spTree>
    <p:extLst>
      <p:ext uri="{BB962C8B-B14F-4D97-AF65-F5344CB8AC3E}">
        <p14:creationId xmlns:p14="http://schemas.microsoft.com/office/powerpoint/2010/main" val="20972015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AFF143-6BD8-2674-B40D-8411BB9BEC1D}"/>
              </a:ext>
            </a:extLst>
          </p:cNvPr>
          <p:cNvSpPr>
            <a:spLocks noGrp="1"/>
          </p:cNvSpPr>
          <p:nvPr>
            <p:ph type="title"/>
            <p:custDataLst>
              <p:tags r:id="rId1"/>
            </p:custDataLst>
          </p:nvPr>
        </p:nvSpPr>
        <p:spPr>
          <a:xfrm>
            <a:off x="512763" y="549275"/>
            <a:ext cx="4573587" cy="5851525"/>
          </a:xfrm>
          <a:noFill/>
        </p:spPr>
        <p:txBody>
          <a:bodyPr anchor="ctr">
            <a:normAutofit/>
          </a:bodyPr>
          <a:lstStyle/>
          <a:p>
            <a:pPr>
              <a:lnSpc>
                <a:spcPct val="75000"/>
              </a:lnSpc>
            </a:pPr>
            <a:r>
              <a:rPr lang="en-US" sz="5200" noProof="1"/>
              <a:t>Your Next Steps</a:t>
            </a:r>
          </a:p>
        </p:txBody>
      </p:sp>
      <p:sp>
        <p:nvSpPr>
          <p:cNvPr id="3" name="Content Placeholder 2">
            <a:extLst>
              <a:ext uri="{FF2B5EF4-FFF2-40B4-BE49-F238E27FC236}">
                <a16:creationId xmlns:a16="http://schemas.microsoft.com/office/drawing/2014/main" id="{36155F97-AA4B-E922-5F96-CD65D5FAFAD4}"/>
              </a:ext>
            </a:extLst>
          </p:cNvPr>
          <p:cNvSpPr>
            <a:spLocks noGrp="1"/>
          </p:cNvSpPr>
          <p:nvPr>
            <p:ph idx="1"/>
            <p:custDataLst>
              <p:tags r:id="rId2"/>
            </p:custDataLst>
          </p:nvPr>
        </p:nvSpPr>
        <p:spPr>
          <a:xfrm>
            <a:off x="6095999" y="549275"/>
            <a:ext cx="5603875" cy="5851525"/>
          </a:xfrm>
        </p:spPr>
        <p:txBody>
          <a:bodyPr anchor="ctr">
            <a:normAutofit/>
          </a:bodyPr>
          <a:lstStyle/>
          <a:p>
            <a:r>
              <a:rPr lang="en-US" sz="2000" b="1" noProof="1"/>
              <a:t>Craft a clear, fact-based statement about your layoff without emotional interpretation.
Filter through your connections to develop your key list of who to contact, using the 3 criteria. 
Prepare your modest ask. Practice!
Create a method to keep track of your conversations and progress.</a:t>
            </a:r>
          </a:p>
          <a:p>
            <a:r>
              <a:rPr lang="en-US" sz="2000" b="1" noProof="1"/>
              <a:t>Write down the one person you will reach out to on March 24</a:t>
            </a:r>
            <a:r>
              <a:rPr lang="en-US" sz="2000" b="1" baseline="30000" noProof="1"/>
              <a:t>th</a:t>
            </a:r>
            <a:r>
              <a:rPr lang="en-US" sz="2000" b="1" noProof="1"/>
              <a:t>.</a:t>
            </a:r>
          </a:p>
        </p:txBody>
      </p:sp>
      <p:sp>
        <p:nvSpPr>
          <p:cNvPr id="5" name="Text Placeholder 4">
            <a:extLst>
              <a:ext uri="{FF2B5EF4-FFF2-40B4-BE49-F238E27FC236}">
                <a16:creationId xmlns:a16="http://schemas.microsoft.com/office/drawing/2014/main" id="{6BDA9C4B-7A1A-7A18-578F-7E9F276B2667}"/>
              </a:ext>
            </a:extLst>
          </p:cNvPr>
          <p:cNvSpPr>
            <a:spLocks noGrp="1"/>
          </p:cNvSpPr>
          <p:nvPr>
            <p:ph type="body" sz="quarter" idx="13"/>
            <p:custDataLst>
              <p:tags r:id="rId3"/>
            </p:custDataLst>
          </p:nvPr>
        </p:nvSpPr>
        <p:spPr>
          <a:xfrm>
            <a:off x="512064" y="246888"/>
            <a:ext cx="3848100" cy="301752"/>
          </a:xfrm>
        </p:spPr>
        <p:txBody>
          <a:bodyPr>
            <a:normAutofit/>
          </a:bodyPr>
          <a:lstStyle/>
          <a:p>
            <a:pPr marL="11113" indent="0">
              <a:buNone/>
            </a:pPr>
            <a:r>
              <a:rPr lang="en-US" noProof="1"/>
              <a:t>Next Steps</a:t>
            </a:r>
          </a:p>
        </p:txBody>
      </p:sp>
      <p:sp>
        <p:nvSpPr>
          <p:cNvPr id="10" name="TextBox 9">
            <a:extLst>
              <a:ext uri="{FF2B5EF4-FFF2-40B4-BE49-F238E27FC236}">
                <a16:creationId xmlns:a16="http://schemas.microsoft.com/office/drawing/2014/main" id="{8367CF5B-F9B9-20B5-B74B-A92ED45CD63A}"/>
              </a:ext>
            </a:extLst>
          </p:cNvPr>
          <p:cNvSpPr txBox="1"/>
          <p:nvPr/>
        </p:nvSpPr>
        <p:spPr>
          <a:xfrm>
            <a:off x="4292082" y="-1045029"/>
            <a:ext cx="184731"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1">
              <a:ln>
                <a:noFill/>
              </a:ln>
              <a:solidFill>
                <a:srgbClr val="3C3C3C"/>
              </a:solidFill>
              <a:effectLst/>
              <a:uLnTx/>
              <a:uFillTx/>
              <a:latin typeface="Avenir Next LT Pro Light"/>
              <a:ea typeface="+mn-ea"/>
              <a:cs typeface="+mn-cs"/>
            </a:endParaRPr>
          </a:p>
        </p:txBody>
      </p:sp>
    </p:spTree>
    <p:extLst>
      <p:ext uri="{BB962C8B-B14F-4D97-AF65-F5344CB8AC3E}">
        <p14:creationId xmlns:p14="http://schemas.microsoft.com/office/powerpoint/2010/main" val="15209472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0.xml><?xml version="1.0" encoding="utf-8"?>
<p:tagLst xmlns:a="http://schemas.openxmlformats.org/drawingml/2006/main" xmlns:r="http://schemas.openxmlformats.org/officeDocument/2006/relationships" xmlns:p="http://schemas.openxmlformats.org/presentationml/2006/main">
  <p:tag name="PLUS_ID" val="presentation_title"/>
</p:tagLst>
</file>

<file path=ppt/tags/tag11.xml><?xml version="1.0" encoding="utf-8"?>
<p:tagLst xmlns:a="http://schemas.openxmlformats.org/drawingml/2006/main" xmlns:r="http://schemas.openxmlformats.org/officeDocument/2006/relationships" xmlns:p="http://schemas.openxmlformats.org/presentationml/2006/main">
  <p:tag name="PLUS_ID" val="date"/>
</p:tagLst>
</file>

<file path=ppt/tags/tag12.xml><?xml version="1.0" encoding="utf-8"?>
<p:tagLst xmlns:a="http://schemas.openxmlformats.org/drawingml/2006/main" xmlns:r="http://schemas.openxmlformats.org/officeDocument/2006/relationships" xmlns:p="http://schemas.openxmlformats.org/presentationml/2006/main">
  <p:tag name="PLUS_ID" val="presentation_subtitle"/>
</p:tagLst>
</file>

<file path=ppt/tags/tag13.xml><?xml version="1.0" encoding="utf-8"?>
<p:tagLst xmlns:a="http://schemas.openxmlformats.org/drawingml/2006/main" xmlns:r="http://schemas.openxmlformats.org/officeDocument/2006/relationships" xmlns:p="http://schemas.openxmlformats.org/presentationml/2006/main">
  <p:tag name="PLUS_ID" val="title"/>
</p:tagLst>
</file>

<file path=ppt/tags/tag14.xml><?xml version="1.0" encoding="utf-8"?>
<p:tagLst xmlns:a="http://schemas.openxmlformats.org/drawingml/2006/main" xmlns:r="http://schemas.openxmlformats.org/officeDocument/2006/relationships" xmlns:p="http://schemas.openxmlformats.org/presentationml/2006/main">
  <p:tag name="PLUS_ID" val="agenda"/>
</p:tagLst>
</file>

<file path=ppt/tags/tag15.xml><?xml version="1.0" encoding="utf-8"?>
<p:tagLst xmlns:a="http://schemas.openxmlformats.org/drawingml/2006/main" xmlns:r="http://schemas.openxmlformats.org/officeDocument/2006/relationships" xmlns:p="http://schemas.openxmlformats.org/presentationml/2006/main">
  <p:tag name="PLUS_ID" val="title"/>
</p:tagLst>
</file>

<file path=ppt/tags/tag16.xml><?xml version="1.0" encoding="utf-8"?>
<p:tagLst xmlns:a="http://schemas.openxmlformats.org/drawingml/2006/main" xmlns:r="http://schemas.openxmlformats.org/officeDocument/2006/relationships" xmlns:p="http://schemas.openxmlformats.org/presentationml/2006/main">
  <p:tag name="PLUS_ID" val="detail"/>
</p:tagLst>
</file>

<file path=ppt/tags/tag17.xml><?xml version="1.0" encoding="utf-8"?>
<p:tagLst xmlns:a="http://schemas.openxmlformats.org/drawingml/2006/main" xmlns:r="http://schemas.openxmlformats.org/officeDocument/2006/relationships" xmlns:p="http://schemas.openxmlformats.org/presentationml/2006/main">
  <p:tag name="PLUS_ID" val="chapter"/>
</p:tagLst>
</file>

<file path=ppt/tags/tag18.xml><?xml version="1.0" encoding="utf-8"?>
<p:tagLst xmlns:a="http://schemas.openxmlformats.org/drawingml/2006/main" xmlns:r="http://schemas.openxmlformats.org/officeDocument/2006/relationships" xmlns:p="http://schemas.openxmlformats.org/presentationml/2006/main">
  <p:tag name="PLUS_ID" val="title"/>
</p:tagLst>
</file>

<file path=ppt/tags/tag19.xml><?xml version="1.0" encoding="utf-8"?>
<p:tagLst xmlns:a="http://schemas.openxmlformats.org/drawingml/2006/main" xmlns:r="http://schemas.openxmlformats.org/officeDocument/2006/relationships" xmlns:p="http://schemas.openxmlformats.org/presentationml/2006/main">
  <p:tag name="PLUS_ID" val="detail"/>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PLUS_ID" val="chapter"/>
</p:tagLst>
</file>

<file path=ppt/tags/tag21.xml><?xml version="1.0" encoding="utf-8"?>
<p:tagLst xmlns:a="http://schemas.openxmlformats.org/drawingml/2006/main" xmlns:r="http://schemas.openxmlformats.org/officeDocument/2006/relationships" xmlns:p="http://schemas.openxmlformats.org/presentationml/2006/main">
  <p:tag name="PLUS_ID" val="title"/>
</p:tagLst>
</file>

<file path=ppt/tags/tag22.xml><?xml version="1.0" encoding="utf-8"?>
<p:tagLst xmlns:a="http://schemas.openxmlformats.org/drawingml/2006/main" xmlns:r="http://schemas.openxmlformats.org/officeDocument/2006/relationships" xmlns:p="http://schemas.openxmlformats.org/presentationml/2006/main">
  <p:tag name="PLUS_ID" val="pro_header"/>
</p:tagLst>
</file>

<file path=ppt/tags/tag23.xml><?xml version="1.0" encoding="utf-8"?>
<p:tagLst xmlns:a="http://schemas.openxmlformats.org/drawingml/2006/main" xmlns:r="http://schemas.openxmlformats.org/officeDocument/2006/relationships" xmlns:p="http://schemas.openxmlformats.org/presentationml/2006/main">
  <p:tag name="PLUS_ID" val="pro_detail"/>
</p:tagLst>
</file>

<file path=ppt/tags/tag24.xml><?xml version="1.0" encoding="utf-8"?>
<p:tagLst xmlns:a="http://schemas.openxmlformats.org/drawingml/2006/main" xmlns:r="http://schemas.openxmlformats.org/officeDocument/2006/relationships" xmlns:p="http://schemas.openxmlformats.org/presentationml/2006/main">
  <p:tag name="PLUS_ID" val="con_header"/>
</p:tagLst>
</file>

<file path=ppt/tags/tag25.xml><?xml version="1.0" encoding="utf-8"?>
<p:tagLst xmlns:a="http://schemas.openxmlformats.org/drawingml/2006/main" xmlns:r="http://schemas.openxmlformats.org/officeDocument/2006/relationships" xmlns:p="http://schemas.openxmlformats.org/presentationml/2006/main">
  <p:tag name="PLUS_ID" val="con_detail"/>
</p:tagLst>
</file>

<file path=ppt/tags/tag26.xml><?xml version="1.0" encoding="utf-8"?>
<p:tagLst xmlns:a="http://schemas.openxmlformats.org/drawingml/2006/main" xmlns:r="http://schemas.openxmlformats.org/officeDocument/2006/relationships" xmlns:p="http://schemas.openxmlformats.org/presentationml/2006/main">
  <p:tag name="PLUS_ID" val="chapter"/>
</p:tagLst>
</file>

<file path=ppt/tags/tag27.xml><?xml version="1.0" encoding="utf-8"?>
<p:tagLst xmlns:a="http://schemas.openxmlformats.org/drawingml/2006/main" xmlns:r="http://schemas.openxmlformats.org/officeDocument/2006/relationships" xmlns:p="http://schemas.openxmlformats.org/presentationml/2006/main">
  <p:tag name="PLUS_ID" val="title"/>
</p:tagLst>
</file>

<file path=ppt/tags/tag28.xml><?xml version="1.0" encoding="utf-8"?>
<p:tagLst xmlns:a="http://schemas.openxmlformats.org/drawingml/2006/main" xmlns:r="http://schemas.openxmlformats.org/officeDocument/2006/relationships" xmlns:p="http://schemas.openxmlformats.org/presentationml/2006/main">
  <p:tag name="PLUS_ID" val="chapter"/>
</p:tagLst>
</file>

<file path=ppt/tags/tag29.xml><?xml version="1.0" encoding="utf-8"?>
<p:tagLst xmlns:a="http://schemas.openxmlformats.org/drawingml/2006/main" xmlns:r="http://schemas.openxmlformats.org/officeDocument/2006/relationships" xmlns:p="http://schemas.openxmlformats.org/presentationml/2006/main">
  <p:tag name="PLUS_ID" val="detail"/>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0.xml><?xml version="1.0" encoding="utf-8"?>
<p:tagLst xmlns:a="http://schemas.openxmlformats.org/drawingml/2006/main" xmlns:r="http://schemas.openxmlformats.org/officeDocument/2006/relationships" xmlns:p="http://schemas.openxmlformats.org/presentationml/2006/main">
  <p:tag name="PLUS_ID" val="title"/>
</p:tagLst>
</file>

<file path=ppt/tags/tag31.xml><?xml version="1.0" encoding="utf-8"?>
<p:tagLst xmlns:a="http://schemas.openxmlformats.org/drawingml/2006/main" xmlns:r="http://schemas.openxmlformats.org/officeDocument/2006/relationships" xmlns:p="http://schemas.openxmlformats.org/presentationml/2006/main">
  <p:tag name="PLUS_ID" val="chapter"/>
</p:tagLst>
</file>

<file path=ppt/tags/tag32.xml><?xml version="1.0" encoding="utf-8"?>
<p:tagLst xmlns:a="http://schemas.openxmlformats.org/drawingml/2006/main" xmlns:r="http://schemas.openxmlformats.org/officeDocument/2006/relationships" xmlns:p="http://schemas.openxmlformats.org/presentationml/2006/main">
  <p:tag name="PLUS_ID" val="detail"/>
</p:tagLst>
</file>

<file path=ppt/tags/tag33.xml><?xml version="1.0" encoding="utf-8"?>
<p:tagLst xmlns:a="http://schemas.openxmlformats.org/drawingml/2006/main" xmlns:r="http://schemas.openxmlformats.org/officeDocument/2006/relationships" xmlns:p="http://schemas.openxmlformats.org/presentationml/2006/main">
  <p:tag name="PLUS_ID" val="title"/>
</p:tagLst>
</file>

<file path=ppt/tags/tag34.xml><?xml version="1.0" encoding="utf-8"?>
<p:tagLst xmlns:a="http://schemas.openxmlformats.org/drawingml/2006/main" xmlns:r="http://schemas.openxmlformats.org/officeDocument/2006/relationships" xmlns:p="http://schemas.openxmlformats.org/presentationml/2006/main">
  <p:tag name="PLUS_ID" val="detail_0"/>
</p:tagLst>
</file>

<file path=ppt/tags/tag35.xml><?xml version="1.0" encoding="utf-8"?>
<p:tagLst xmlns:a="http://schemas.openxmlformats.org/drawingml/2006/main" xmlns:r="http://schemas.openxmlformats.org/officeDocument/2006/relationships" xmlns:p="http://schemas.openxmlformats.org/presentationml/2006/main">
  <p:tag name="PLUS_ID" val="detail_1"/>
</p:tagLst>
</file>

<file path=ppt/tags/tag36.xml><?xml version="1.0" encoding="utf-8"?>
<p:tagLst xmlns:a="http://schemas.openxmlformats.org/drawingml/2006/main" xmlns:r="http://schemas.openxmlformats.org/officeDocument/2006/relationships" xmlns:p="http://schemas.openxmlformats.org/presentationml/2006/main">
  <p:tag name="PLUS_ID" val="header_0"/>
</p:tagLst>
</file>

<file path=ppt/tags/tag37.xml><?xml version="1.0" encoding="utf-8"?>
<p:tagLst xmlns:a="http://schemas.openxmlformats.org/drawingml/2006/main" xmlns:r="http://schemas.openxmlformats.org/officeDocument/2006/relationships" xmlns:p="http://schemas.openxmlformats.org/presentationml/2006/main">
  <p:tag name="PLUS_ID" val="header_1"/>
</p:tagLst>
</file>

<file path=ppt/tags/tag38.xml><?xml version="1.0" encoding="utf-8"?>
<p:tagLst xmlns:a="http://schemas.openxmlformats.org/drawingml/2006/main" xmlns:r="http://schemas.openxmlformats.org/officeDocument/2006/relationships" xmlns:p="http://schemas.openxmlformats.org/presentationml/2006/main">
  <p:tag name="PLUS_ID" val="detail_2"/>
</p:tagLst>
</file>

<file path=ppt/tags/tag39.xml><?xml version="1.0" encoding="utf-8"?>
<p:tagLst xmlns:a="http://schemas.openxmlformats.org/drawingml/2006/main" xmlns:r="http://schemas.openxmlformats.org/officeDocument/2006/relationships" xmlns:p="http://schemas.openxmlformats.org/presentationml/2006/main">
  <p:tag name="PLUS_ID" val="detail_3"/>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0.xml><?xml version="1.0" encoding="utf-8"?>
<p:tagLst xmlns:a="http://schemas.openxmlformats.org/drawingml/2006/main" xmlns:r="http://schemas.openxmlformats.org/officeDocument/2006/relationships" xmlns:p="http://schemas.openxmlformats.org/presentationml/2006/main">
  <p:tag name="PLUS_ID" val="header_2"/>
</p:tagLst>
</file>

<file path=ppt/tags/tag41.xml><?xml version="1.0" encoding="utf-8"?>
<p:tagLst xmlns:a="http://schemas.openxmlformats.org/drawingml/2006/main" xmlns:r="http://schemas.openxmlformats.org/officeDocument/2006/relationships" xmlns:p="http://schemas.openxmlformats.org/presentationml/2006/main">
  <p:tag name="PLUS_ID" val="header_3"/>
</p:tagLst>
</file>

<file path=ppt/tags/tag42.xml><?xml version="1.0" encoding="utf-8"?>
<p:tagLst xmlns:a="http://schemas.openxmlformats.org/drawingml/2006/main" xmlns:r="http://schemas.openxmlformats.org/officeDocument/2006/relationships" xmlns:p="http://schemas.openxmlformats.org/presentationml/2006/main">
  <p:tag name="PLUS_ID" val="chapter"/>
</p:tagLst>
</file>

<file path=ppt/tags/tag43.xml><?xml version="1.0" encoding="utf-8"?>
<p:tagLst xmlns:a="http://schemas.openxmlformats.org/drawingml/2006/main" xmlns:r="http://schemas.openxmlformats.org/officeDocument/2006/relationships" xmlns:p="http://schemas.openxmlformats.org/presentationml/2006/main">
  <p:tag name="PLUS_ID" val="deliverable_0"/>
</p:tagLst>
</file>

<file path=ppt/tags/tag44.xml><?xml version="1.0" encoding="utf-8"?>
<p:tagLst xmlns:a="http://schemas.openxmlformats.org/drawingml/2006/main" xmlns:r="http://schemas.openxmlformats.org/officeDocument/2006/relationships" xmlns:p="http://schemas.openxmlformats.org/presentationml/2006/main">
  <p:tag name="PLUS_ID" val="deliverable_1"/>
</p:tagLst>
</file>

<file path=ppt/tags/tag45.xml><?xml version="1.0" encoding="utf-8"?>
<p:tagLst xmlns:a="http://schemas.openxmlformats.org/drawingml/2006/main" xmlns:r="http://schemas.openxmlformats.org/officeDocument/2006/relationships" xmlns:p="http://schemas.openxmlformats.org/presentationml/2006/main">
  <p:tag name="PLUS_ID" val="deliverable_2"/>
</p:tagLst>
</file>

<file path=ppt/tags/tag46.xml><?xml version="1.0" encoding="utf-8"?>
<p:tagLst xmlns:a="http://schemas.openxmlformats.org/drawingml/2006/main" xmlns:r="http://schemas.openxmlformats.org/officeDocument/2006/relationships" xmlns:p="http://schemas.openxmlformats.org/presentationml/2006/main">
  <p:tag name="PLUS_ID" val="deliverable_3"/>
</p:tagLst>
</file>

<file path=ppt/tags/tag47.xml><?xml version="1.0" encoding="utf-8"?>
<p:tagLst xmlns:a="http://schemas.openxmlformats.org/drawingml/2006/main" xmlns:r="http://schemas.openxmlformats.org/officeDocument/2006/relationships" xmlns:p="http://schemas.openxmlformats.org/presentationml/2006/main">
  <p:tag name="PLUS_ID" val="title"/>
</p:tagLst>
</file>

<file path=ppt/tags/tag48.xml><?xml version="1.0" encoding="utf-8"?>
<p:tagLst xmlns:a="http://schemas.openxmlformats.org/drawingml/2006/main" xmlns:r="http://schemas.openxmlformats.org/officeDocument/2006/relationships" xmlns:p="http://schemas.openxmlformats.org/presentationml/2006/main">
  <p:tag name="PLUS_ID" val="detail"/>
</p:tagLst>
</file>

<file path=ppt/tags/tag49.xml><?xml version="1.0" encoding="utf-8"?>
<p:tagLst xmlns:a="http://schemas.openxmlformats.org/drawingml/2006/main" xmlns:r="http://schemas.openxmlformats.org/officeDocument/2006/relationships" xmlns:p="http://schemas.openxmlformats.org/presentationml/2006/main">
  <p:tag name="PLUS_ID" val="chapter"/>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0.xml><?xml version="1.0" encoding="utf-8"?>
<p:tagLst xmlns:a="http://schemas.openxmlformats.org/drawingml/2006/main" xmlns:r="http://schemas.openxmlformats.org/officeDocument/2006/relationships" xmlns:p="http://schemas.openxmlformats.org/presentationml/2006/main">
  <p:tag name="PLUS_ID" val="title"/>
</p:tagLst>
</file>

<file path=ppt/tags/tag51.xml><?xml version="1.0" encoding="utf-8"?>
<p:tagLst xmlns:a="http://schemas.openxmlformats.org/drawingml/2006/main" xmlns:r="http://schemas.openxmlformats.org/officeDocument/2006/relationships" xmlns:p="http://schemas.openxmlformats.org/presentationml/2006/main">
  <p:tag name="PLUS_ID" val="chapter"/>
</p:tagLst>
</file>

<file path=ppt/tags/tag52.xml><?xml version="1.0" encoding="utf-8"?>
<p:tagLst xmlns:a="http://schemas.openxmlformats.org/drawingml/2006/main" xmlns:r="http://schemas.openxmlformats.org/officeDocument/2006/relationships" xmlns:p="http://schemas.openxmlformats.org/presentationml/2006/main">
  <p:tag name="PLUS_ID" val="detail"/>
</p:tagLst>
</file>

<file path=ppt/tags/tag53.xml><?xml version="1.0" encoding="utf-8"?>
<p:tagLst xmlns:a="http://schemas.openxmlformats.org/drawingml/2006/main" xmlns:r="http://schemas.openxmlformats.org/officeDocument/2006/relationships" xmlns:p="http://schemas.openxmlformats.org/presentationml/2006/main">
  <p:tag name="PLUS_ID" val="detail"/>
</p:tagLst>
</file>

<file path=ppt/tags/tag54.xml><?xml version="1.0" encoding="utf-8"?>
<p:tagLst xmlns:a="http://schemas.openxmlformats.org/drawingml/2006/main" xmlns:r="http://schemas.openxmlformats.org/officeDocument/2006/relationships" xmlns:p="http://schemas.openxmlformats.org/presentationml/2006/main">
  <p:tag name="PLUS_ID" val="chapter"/>
</p:tagLst>
</file>

<file path=ppt/tags/tag55.xml><?xml version="1.0" encoding="utf-8"?>
<p:tagLst xmlns:a="http://schemas.openxmlformats.org/drawingml/2006/main" xmlns:r="http://schemas.openxmlformats.org/officeDocument/2006/relationships" xmlns:p="http://schemas.openxmlformats.org/presentationml/2006/main">
  <p:tag name="PLUS_ID" val="statement"/>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PLUS_SLIDE_ID" val="kOqAdCKG7xojGCT4Zfdcy7"/>
  <p:tag name="PLUS_SLIDE_PPT_ID" val="499#2739372032"/>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10.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dernist Professional">
  <a:themeElements>
    <a:clrScheme name="Indigo">
      <a:dk1>
        <a:srgbClr val="3C3C3C"/>
      </a:dk1>
      <a:lt1>
        <a:srgbClr val="F6F3ED"/>
      </a:lt1>
      <a:dk2>
        <a:srgbClr val="959393"/>
      </a:dk2>
      <a:lt2>
        <a:srgbClr val="E6E6E6"/>
      </a:lt2>
      <a:accent1>
        <a:srgbClr val="0C6DD5"/>
      </a:accent1>
      <a:accent2>
        <a:srgbClr val="5180B5"/>
      </a:accent2>
      <a:accent3>
        <a:srgbClr val="F8F186"/>
      </a:accent3>
      <a:accent4>
        <a:srgbClr val="81B0E1"/>
      </a:accent4>
      <a:accent5>
        <a:srgbClr val="776471"/>
      </a:accent5>
      <a:accent6>
        <a:srgbClr val="7F7CAF"/>
      </a:accent6>
      <a:hlink>
        <a:srgbClr val="0C6DD5"/>
      </a:hlink>
      <a:folHlink>
        <a:srgbClr val="0C6DD5"/>
      </a:folHlink>
    </a:clrScheme>
    <a:fontScheme name="Indigo">
      <a:majorFont>
        <a:latin typeface="Trade Gothic Next"/>
        <a:ea typeface=""/>
        <a:cs typeface=""/>
      </a:majorFont>
      <a:minorFont>
        <a:latin typeface="Avenir Next LT Pro Light"/>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Modernist Professional" id="{F62B0830-B2CA-D94C-92C4-B44FBA4BD61B}" vid="{F2C8B862-46F7-5548-B81A-7D4074B9A00D}"/>
    </a:ext>
  </a:extLst>
</a:theme>
</file>

<file path=ppt/theme/theme3.xml><?xml version="1.0" encoding="utf-8"?>
<a:theme xmlns:a="http://schemas.openxmlformats.org/drawingml/2006/main" name="Modernist Professional">
  <a:themeElements>
    <a:clrScheme name="Indigo">
      <a:dk1>
        <a:srgbClr val="3C3C3C"/>
      </a:dk1>
      <a:lt1>
        <a:srgbClr val="F6F3ED"/>
      </a:lt1>
      <a:dk2>
        <a:srgbClr val="959393"/>
      </a:dk2>
      <a:lt2>
        <a:srgbClr val="E6E6E6"/>
      </a:lt2>
      <a:accent1>
        <a:srgbClr val="0C6DD5"/>
      </a:accent1>
      <a:accent2>
        <a:srgbClr val="5180B5"/>
      </a:accent2>
      <a:accent3>
        <a:srgbClr val="F8F186"/>
      </a:accent3>
      <a:accent4>
        <a:srgbClr val="81B0E1"/>
      </a:accent4>
      <a:accent5>
        <a:srgbClr val="776471"/>
      </a:accent5>
      <a:accent6>
        <a:srgbClr val="7F7CAF"/>
      </a:accent6>
      <a:hlink>
        <a:srgbClr val="0C6DD5"/>
      </a:hlink>
      <a:folHlink>
        <a:srgbClr val="0C6DD5"/>
      </a:folHlink>
    </a:clrScheme>
    <a:fontScheme name="Indigo">
      <a:majorFont>
        <a:latin typeface="Trade Gothic Next"/>
        <a:ea typeface=""/>
        <a:cs typeface=""/>
      </a:majorFont>
      <a:minorFont>
        <a:latin typeface="Avenir Next LT Pro Light"/>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Modernist Professional" id="{F62B0830-B2CA-D94C-92C4-B44FBA4BD61B}" vid="{F2C8B862-46F7-5548-B81A-7D4074B9A00D}"/>
    </a:ext>
  </a:extLst>
</a:theme>
</file>

<file path=ppt/theme/theme4.xml><?xml version="1.0" encoding="utf-8"?>
<a:theme xmlns:a="http://schemas.openxmlformats.org/drawingml/2006/main" name="Modernist Professional">
  <a:themeElements>
    <a:clrScheme name="Indigo">
      <a:dk1>
        <a:srgbClr val="3C3C3C"/>
      </a:dk1>
      <a:lt1>
        <a:srgbClr val="F6F3ED"/>
      </a:lt1>
      <a:dk2>
        <a:srgbClr val="959393"/>
      </a:dk2>
      <a:lt2>
        <a:srgbClr val="E6E6E6"/>
      </a:lt2>
      <a:accent1>
        <a:srgbClr val="0C6DD5"/>
      </a:accent1>
      <a:accent2>
        <a:srgbClr val="5180B5"/>
      </a:accent2>
      <a:accent3>
        <a:srgbClr val="F8F186"/>
      </a:accent3>
      <a:accent4>
        <a:srgbClr val="81B0E1"/>
      </a:accent4>
      <a:accent5>
        <a:srgbClr val="776471"/>
      </a:accent5>
      <a:accent6>
        <a:srgbClr val="7F7CAF"/>
      </a:accent6>
      <a:hlink>
        <a:srgbClr val="0C6DD5"/>
      </a:hlink>
      <a:folHlink>
        <a:srgbClr val="0C6DD5"/>
      </a:folHlink>
    </a:clrScheme>
    <a:fontScheme name="Indigo">
      <a:majorFont>
        <a:latin typeface="Trade Gothic Next"/>
        <a:ea typeface=""/>
        <a:cs typeface=""/>
      </a:majorFont>
      <a:minorFont>
        <a:latin typeface="Avenir Next LT Pro Light"/>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Modernist Professional" id="{F62B0830-B2CA-D94C-92C4-B44FBA4BD61B}" vid="{F2C8B862-46F7-5548-B81A-7D4074B9A00D}"/>
    </a:ext>
  </a:extLst>
</a:theme>
</file>

<file path=ppt/theme/theme5.xml><?xml version="1.0" encoding="utf-8"?>
<a:theme xmlns:a="http://schemas.openxmlformats.org/drawingml/2006/main" name="Modernist Professional">
  <a:themeElements>
    <a:clrScheme name="Indigo">
      <a:dk1>
        <a:srgbClr val="3C3C3C"/>
      </a:dk1>
      <a:lt1>
        <a:srgbClr val="F6F3ED"/>
      </a:lt1>
      <a:dk2>
        <a:srgbClr val="959393"/>
      </a:dk2>
      <a:lt2>
        <a:srgbClr val="E6E6E6"/>
      </a:lt2>
      <a:accent1>
        <a:srgbClr val="0C6DD5"/>
      </a:accent1>
      <a:accent2>
        <a:srgbClr val="5180B5"/>
      </a:accent2>
      <a:accent3>
        <a:srgbClr val="F8F186"/>
      </a:accent3>
      <a:accent4>
        <a:srgbClr val="81B0E1"/>
      </a:accent4>
      <a:accent5>
        <a:srgbClr val="776471"/>
      </a:accent5>
      <a:accent6>
        <a:srgbClr val="7F7CAF"/>
      </a:accent6>
      <a:hlink>
        <a:srgbClr val="0C6DD5"/>
      </a:hlink>
      <a:folHlink>
        <a:srgbClr val="0C6DD5"/>
      </a:folHlink>
    </a:clrScheme>
    <a:fontScheme name="Indigo">
      <a:majorFont>
        <a:latin typeface="Trade Gothic Next"/>
        <a:ea typeface=""/>
        <a:cs typeface=""/>
      </a:majorFont>
      <a:minorFont>
        <a:latin typeface="Avenir Next LT Pro Light"/>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Modernist Professional" id="{F62B0830-B2CA-D94C-92C4-B44FBA4BD61B}" vid="{F2C8B862-46F7-5548-B81A-7D4074B9A00D}"/>
    </a:ext>
  </a:extLst>
</a:theme>
</file>

<file path=ppt/theme/theme6.xml><?xml version="1.0" encoding="utf-8"?>
<a:theme xmlns:a="http://schemas.openxmlformats.org/drawingml/2006/main" name="Modernist Professional">
  <a:themeElements>
    <a:clrScheme name="Indigo">
      <a:dk1>
        <a:srgbClr val="3C3C3C"/>
      </a:dk1>
      <a:lt1>
        <a:srgbClr val="F6F3ED"/>
      </a:lt1>
      <a:dk2>
        <a:srgbClr val="959393"/>
      </a:dk2>
      <a:lt2>
        <a:srgbClr val="E6E6E6"/>
      </a:lt2>
      <a:accent1>
        <a:srgbClr val="0C6DD5"/>
      </a:accent1>
      <a:accent2>
        <a:srgbClr val="5180B5"/>
      </a:accent2>
      <a:accent3>
        <a:srgbClr val="F8F186"/>
      </a:accent3>
      <a:accent4>
        <a:srgbClr val="81B0E1"/>
      </a:accent4>
      <a:accent5>
        <a:srgbClr val="776471"/>
      </a:accent5>
      <a:accent6>
        <a:srgbClr val="7F7CAF"/>
      </a:accent6>
      <a:hlink>
        <a:srgbClr val="0C6DD5"/>
      </a:hlink>
      <a:folHlink>
        <a:srgbClr val="0C6DD5"/>
      </a:folHlink>
    </a:clrScheme>
    <a:fontScheme name="Indigo">
      <a:majorFont>
        <a:latin typeface="Trade Gothic Next"/>
        <a:ea typeface=""/>
        <a:cs typeface=""/>
      </a:majorFont>
      <a:minorFont>
        <a:latin typeface="Avenir Next LT Pro Light"/>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Modernist Professional" id="{F62B0830-B2CA-D94C-92C4-B44FBA4BD61B}" vid="{F2C8B862-46F7-5548-B81A-7D4074B9A00D}"/>
    </a:ext>
  </a:extLst>
</a:theme>
</file>

<file path=ppt/theme/theme7.xml><?xml version="1.0" encoding="utf-8"?>
<a:theme xmlns:a="http://schemas.openxmlformats.org/drawingml/2006/main" name="Modernist Professional">
  <a:themeElements>
    <a:clrScheme name="Indigo">
      <a:dk1>
        <a:srgbClr val="3C3C3C"/>
      </a:dk1>
      <a:lt1>
        <a:srgbClr val="F6F3ED"/>
      </a:lt1>
      <a:dk2>
        <a:srgbClr val="959393"/>
      </a:dk2>
      <a:lt2>
        <a:srgbClr val="E6E6E6"/>
      </a:lt2>
      <a:accent1>
        <a:srgbClr val="0C6DD5"/>
      </a:accent1>
      <a:accent2>
        <a:srgbClr val="5180B5"/>
      </a:accent2>
      <a:accent3>
        <a:srgbClr val="F8F186"/>
      </a:accent3>
      <a:accent4>
        <a:srgbClr val="81B0E1"/>
      </a:accent4>
      <a:accent5>
        <a:srgbClr val="776471"/>
      </a:accent5>
      <a:accent6>
        <a:srgbClr val="7F7CAF"/>
      </a:accent6>
      <a:hlink>
        <a:srgbClr val="0C6DD5"/>
      </a:hlink>
      <a:folHlink>
        <a:srgbClr val="0C6DD5"/>
      </a:folHlink>
    </a:clrScheme>
    <a:fontScheme name="Indigo">
      <a:majorFont>
        <a:latin typeface="Trade Gothic Next"/>
        <a:ea typeface=""/>
        <a:cs typeface=""/>
      </a:majorFont>
      <a:minorFont>
        <a:latin typeface="Avenir Next LT Pro Light"/>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Modernist Professional" id="{F62B0830-B2CA-D94C-92C4-B44FBA4BD61B}" vid="{F2C8B862-46F7-5548-B81A-7D4074B9A00D}"/>
    </a:ext>
  </a:extLst>
</a:theme>
</file>

<file path=ppt/theme/theme8.xml><?xml version="1.0" encoding="utf-8"?>
<a:theme xmlns:a="http://schemas.openxmlformats.org/drawingml/2006/main" name="Modernist Professional">
  <a:themeElements>
    <a:clrScheme name="Indigo">
      <a:dk1>
        <a:srgbClr val="3C3C3C"/>
      </a:dk1>
      <a:lt1>
        <a:srgbClr val="F6F3ED"/>
      </a:lt1>
      <a:dk2>
        <a:srgbClr val="959393"/>
      </a:dk2>
      <a:lt2>
        <a:srgbClr val="E6E6E6"/>
      </a:lt2>
      <a:accent1>
        <a:srgbClr val="0C6DD5"/>
      </a:accent1>
      <a:accent2>
        <a:srgbClr val="5180B5"/>
      </a:accent2>
      <a:accent3>
        <a:srgbClr val="F8F186"/>
      </a:accent3>
      <a:accent4>
        <a:srgbClr val="81B0E1"/>
      </a:accent4>
      <a:accent5>
        <a:srgbClr val="776471"/>
      </a:accent5>
      <a:accent6>
        <a:srgbClr val="7F7CAF"/>
      </a:accent6>
      <a:hlink>
        <a:srgbClr val="0C6DD5"/>
      </a:hlink>
      <a:folHlink>
        <a:srgbClr val="0C6DD5"/>
      </a:folHlink>
    </a:clrScheme>
    <a:fontScheme name="Indigo">
      <a:majorFont>
        <a:latin typeface="Trade Gothic Next"/>
        <a:ea typeface=""/>
        <a:cs typeface=""/>
      </a:majorFont>
      <a:minorFont>
        <a:latin typeface="Avenir Next LT Pro Light"/>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Modernist Professional" id="{F62B0830-B2CA-D94C-92C4-B44FBA4BD61B}" vid="{F2C8B862-46F7-5548-B81A-7D4074B9A00D}"/>
    </a:ext>
  </a:extLst>
</a:theme>
</file>

<file path=ppt/theme/theme9.xml><?xml version="1.0" encoding="utf-8"?>
<a:theme xmlns:a="http://schemas.openxmlformats.org/drawingml/2006/main" name="Modernist Professional">
  <a:themeElements>
    <a:clrScheme name="Indigo">
      <a:dk1>
        <a:srgbClr val="3C3C3C"/>
      </a:dk1>
      <a:lt1>
        <a:srgbClr val="F6F3ED"/>
      </a:lt1>
      <a:dk2>
        <a:srgbClr val="959393"/>
      </a:dk2>
      <a:lt2>
        <a:srgbClr val="E6E6E6"/>
      </a:lt2>
      <a:accent1>
        <a:srgbClr val="0C6DD5"/>
      </a:accent1>
      <a:accent2>
        <a:srgbClr val="5180B5"/>
      </a:accent2>
      <a:accent3>
        <a:srgbClr val="F8F186"/>
      </a:accent3>
      <a:accent4>
        <a:srgbClr val="81B0E1"/>
      </a:accent4>
      <a:accent5>
        <a:srgbClr val="776471"/>
      </a:accent5>
      <a:accent6>
        <a:srgbClr val="7F7CAF"/>
      </a:accent6>
      <a:hlink>
        <a:srgbClr val="0C6DD5"/>
      </a:hlink>
      <a:folHlink>
        <a:srgbClr val="0C6DD5"/>
      </a:folHlink>
    </a:clrScheme>
    <a:fontScheme name="Indigo">
      <a:majorFont>
        <a:latin typeface="Trade Gothic Next"/>
        <a:ea typeface=""/>
        <a:cs typeface=""/>
      </a:majorFont>
      <a:minorFont>
        <a:latin typeface="Avenir Next LT Pro Light"/>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Modernist Professional" id="{F62B0830-B2CA-D94C-92C4-B44FBA4BD61B}" vid="{F2C8B862-46F7-5548-B81A-7D4074B9A00D}"/>
    </a:ext>
  </a:extLst>
</a:theme>
</file>

<file path=docProps/app.xml><?xml version="1.0" encoding="utf-8"?>
<Properties xmlns="http://schemas.openxmlformats.org/officeDocument/2006/extended-properties" xmlns:vt="http://schemas.openxmlformats.org/officeDocument/2006/docPropsVTypes">
  <TotalTime>166</TotalTime>
  <Words>672</Words>
  <Application>Microsoft Office PowerPoint</Application>
  <PresentationFormat>Widescreen</PresentationFormat>
  <Paragraphs>84</Paragraphs>
  <Slides>12</Slides>
  <Notes>4</Notes>
  <HiddenSlides>0</HiddenSlides>
  <MMClips>0</MMClips>
  <ScaleCrop>false</ScaleCrop>
  <HeadingPairs>
    <vt:vector size="8" baseType="variant">
      <vt:variant>
        <vt:lpstr>Fonts Used</vt:lpstr>
      </vt:variant>
      <vt:variant>
        <vt:i4>11</vt:i4>
      </vt:variant>
      <vt:variant>
        <vt:lpstr>Theme</vt:lpstr>
      </vt:variant>
      <vt:variant>
        <vt:i4>9</vt:i4>
      </vt:variant>
      <vt:variant>
        <vt:lpstr>Embedded OLE Servers</vt:lpstr>
      </vt:variant>
      <vt:variant>
        <vt:i4>1</vt:i4>
      </vt:variant>
      <vt:variant>
        <vt:lpstr>Slide Titles</vt:lpstr>
      </vt:variant>
      <vt:variant>
        <vt:i4>12</vt:i4>
      </vt:variant>
    </vt:vector>
  </HeadingPairs>
  <TitlesOfParts>
    <vt:vector size="33" baseType="lpstr">
      <vt:lpstr>Aptos</vt:lpstr>
      <vt:lpstr>Arial</vt:lpstr>
      <vt:lpstr>Avenir Next LT Pro Light</vt:lpstr>
      <vt:lpstr>Calibri</vt:lpstr>
      <vt:lpstr>Calibri Light</vt:lpstr>
      <vt:lpstr>Helvetica Neue Condensed</vt:lpstr>
      <vt:lpstr>Montserrat</vt:lpstr>
      <vt:lpstr>Noto Sans</vt:lpstr>
      <vt:lpstr>System Font Regular</vt:lpstr>
      <vt:lpstr>Trade Gothic Next Cond</vt:lpstr>
      <vt:lpstr>Trade Gothic Next HvyCd</vt:lpstr>
      <vt:lpstr>Office Theme</vt:lpstr>
      <vt:lpstr>Modernist Professional</vt:lpstr>
      <vt:lpstr>Modernist Professional</vt:lpstr>
      <vt:lpstr>Modernist Professional</vt:lpstr>
      <vt:lpstr>Modernist Professional</vt:lpstr>
      <vt:lpstr>Modernist Professional</vt:lpstr>
      <vt:lpstr>Modernist Professional</vt:lpstr>
      <vt:lpstr>Modernist Professional</vt:lpstr>
      <vt:lpstr>Modernist Professional</vt:lpstr>
      <vt:lpstr>think-cell Slide</vt:lpstr>
      <vt:lpstr>How to network after being laid off</vt:lpstr>
      <vt:lpstr>Agenda</vt:lpstr>
      <vt:lpstr>Where Are You in the Process?</vt:lpstr>
      <vt:lpstr>What is more difficult right Now?</vt:lpstr>
      <vt:lpstr>Feelings vs. facts</vt:lpstr>
      <vt:lpstr>Your Statement of Fact</vt:lpstr>
      <vt:lpstr>Who do you call?</vt:lpstr>
      <vt:lpstr>The Outreach Framework</vt:lpstr>
      <vt:lpstr>Your Next Steps</vt:lpstr>
      <vt:lpstr>PowerPoint Presentation</vt:lpstr>
      <vt:lpstr>Five networking criteria</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Adam Shakhabov</dc:creator>
  <cp:lastModifiedBy>Robin Merle</cp:lastModifiedBy>
  <cp:revision>7</cp:revision>
  <cp:lastPrinted>2026-02-28T15:16:55Z</cp:lastPrinted>
  <dcterms:created xsi:type="dcterms:W3CDTF">2023-07-09T20:28:40Z</dcterms:created>
  <dcterms:modified xsi:type="dcterms:W3CDTF">2026-02-28T15:22:44Z</dcterms:modified>
</cp:coreProperties>
</file>